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docProps/custom.xml" ContentType="application/vnd.openxmlformats-officedocument.custom-properties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sldIdLst>
    <p:sldId id="293" r:id="rId3"/>
    <p:sldId id="294" r:id="rId4"/>
    <p:sldId id="289" r:id="rId5"/>
    <p:sldId id="259" r:id="rId6"/>
    <p:sldId id="292" r:id="rId7"/>
    <p:sldId id="279" r:id="rId8"/>
    <p:sldId id="291" r:id="rId9"/>
    <p:sldId id="277" r:id="rId10"/>
    <p:sldId id="260" r:id="rId11"/>
    <p:sldId id="295" r:id="rId1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CECFF"/>
    <a:srgbClr val="CC0000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839" autoAdjust="0"/>
  </p:normalViewPr>
  <p:slideViewPr>
    <p:cSldViewPr>
      <p:cViewPr>
        <p:scale>
          <a:sx n="100" d="100"/>
          <a:sy n="100" d="100"/>
        </p:scale>
        <p:origin x="-30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EECE1-21E5-4644-8A8D-4007F38FCE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36813-EBB2-4A2E-B94B-A0338A025FFF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dirty="0" smtClean="0"/>
            <a:t>Features &amp; Benefits</a:t>
          </a:r>
          <a:endParaRPr lang="en-US" dirty="0"/>
        </a:p>
      </dgm:t>
    </dgm:pt>
    <dgm:pt modelId="{449C0EE9-7C38-41F4-9CA9-7D1E8394D5A0}" type="parTrans" cxnId="{55CC7C3B-5009-4BA6-BF94-52D985F1BAAC}">
      <dgm:prSet/>
      <dgm:spPr/>
      <dgm:t>
        <a:bodyPr/>
        <a:lstStyle/>
        <a:p>
          <a:endParaRPr lang="en-US"/>
        </a:p>
      </dgm:t>
    </dgm:pt>
    <dgm:pt modelId="{3205A187-3BFA-453F-B5D1-67D721447013}" type="sibTrans" cxnId="{55CC7C3B-5009-4BA6-BF94-52D985F1BAAC}">
      <dgm:prSet/>
      <dgm:spPr/>
      <dgm:t>
        <a:bodyPr/>
        <a:lstStyle/>
        <a:p>
          <a:endParaRPr lang="en-US"/>
        </a:p>
      </dgm:t>
    </dgm:pt>
    <dgm:pt modelId="{2D9C8129-F4ED-432A-83A4-E3ED833BF3A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 Recovery in Minutes™</a:t>
          </a:r>
          <a:endParaRPr lang="en-U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26070-D6B6-4596-BC97-3E6F019EB9F5}" type="parTrans" cxnId="{E61F6B65-5FB4-4BE5-8876-B3866638C803}">
      <dgm:prSet/>
      <dgm:spPr/>
      <dgm:t>
        <a:bodyPr/>
        <a:lstStyle/>
        <a:p>
          <a:endParaRPr lang="en-US"/>
        </a:p>
      </dgm:t>
    </dgm:pt>
    <dgm:pt modelId="{E059E99C-362E-41D2-85ED-35A61413330A}" type="sibTrans" cxnId="{E61F6B65-5FB4-4BE5-8876-B3866638C803}">
      <dgm:prSet/>
      <dgm:spPr/>
      <dgm:t>
        <a:bodyPr/>
        <a:lstStyle/>
        <a:p>
          <a:endParaRPr lang="en-US"/>
        </a:p>
      </dgm:t>
    </dgm:pt>
    <dgm:pt modelId="{7B07A478-AB9F-485A-A1BF-635888E771D3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Easy and quick testing</a:t>
          </a:r>
          <a:endParaRPr lang="en-U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D721D9-0365-442D-A660-F3D4CCA3EF12}" type="parTrans" cxnId="{BCF82B47-B573-4597-A781-4BE6CB10B6B6}">
      <dgm:prSet/>
      <dgm:spPr/>
      <dgm:t>
        <a:bodyPr/>
        <a:lstStyle/>
        <a:p>
          <a:endParaRPr lang="en-US"/>
        </a:p>
      </dgm:t>
    </dgm:pt>
    <dgm:pt modelId="{BAA1A54D-C912-487D-B9D2-884130F91F7A}" type="sibTrans" cxnId="{BCF82B47-B573-4597-A781-4BE6CB10B6B6}">
      <dgm:prSet/>
      <dgm:spPr/>
      <dgm:t>
        <a:bodyPr/>
        <a:lstStyle/>
        <a:p>
          <a:endParaRPr lang="en-US"/>
        </a:p>
      </dgm:t>
    </dgm:pt>
    <dgm:pt modelId="{93C36E20-4624-4C2C-8146-FCD5D2760C07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VSS-Point in Time Recovery</a:t>
          </a:r>
          <a:endParaRPr lang="en-U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6D9F0-55A5-41A2-B8CE-C1FDD3447179}" type="parTrans" cxnId="{4C9CEB3E-BE3E-44BC-96FD-4DB2AA100FED}">
      <dgm:prSet/>
      <dgm:spPr/>
      <dgm:t>
        <a:bodyPr/>
        <a:lstStyle/>
        <a:p>
          <a:endParaRPr lang="en-US"/>
        </a:p>
      </dgm:t>
    </dgm:pt>
    <dgm:pt modelId="{5EB6A5A2-7C7C-4A31-B082-B9250F923D5F}" type="sibTrans" cxnId="{4C9CEB3E-BE3E-44BC-96FD-4DB2AA100FED}">
      <dgm:prSet/>
      <dgm:spPr/>
      <dgm:t>
        <a:bodyPr/>
        <a:lstStyle/>
        <a:p>
          <a:endParaRPr lang="en-US"/>
        </a:p>
      </dgm:t>
    </dgm:pt>
    <dgm:pt modelId="{E2DFFE67-B4BF-40F1-823B-DCDE22C95D93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Real-time byte-level  replication</a:t>
          </a:r>
          <a:endParaRPr lang="en-U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572B9B-7812-461D-84DB-93BCBAFEAEA9}" type="parTrans" cxnId="{3269BEE6-7039-49AA-822A-541ADBF26864}">
      <dgm:prSet/>
      <dgm:spPr/>
      <dgm:t>
        <a:bodyPr/>
        <a:lstStyle/>
        <a:p>
          <a:endParaRPr lang="en-US"/>
        </a:p>
      </dgm:t>
    </dgm:pt>
    <dgm:pt modelId="{DBBF7421-BA63-482D-B1A1-6DA74DFAD242}" type="sibTrans" cxnId="{3269BEE6-7039-49AA-822A-541ADBF26864}">
      <dgm:prSet/>
      <dgm:spPr/>
      <dgm:t>
        <a:bodyPr/>
        <a:lstStyle/>
        <a:p>
          <a:endParaRPr lang="en-US"/>
        </a:p>
      </dgm:t>
    </dgm:pt>
    <dgm:pt modelId="{A9C09471-8E35-415E-BFA3-B0E4FBF786C0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Automated  pre-provisioned virtual hard drives (VHD)</a:t>
          </a:r>
          <a:endParaRPr lang="en-U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EA32DB-B2DC-42E5-9148-4564469EC000}" type="parTrans" cxnId="{7EEA2BFB-633A-4E22-9CF1-3BBF48307185}">
      <dgm:prSet/>
      <dgm:spPr/>
      <dgm:t>
        <a:bodyPr/>
        <a:lstStyle/>
        <a:p>
          <a:endParaRPr lang="en-US"/>
        </a:p>
      </dgm:t>
    </dgm:pt>
    <dgm:pt modelId="{43146A0F-819A-4A10-9F81-5FC1E75AA958}" type="sibTrans" cxnId="{7EEA2BFB-633A-4E22-9CF1-3BBF48307185}">
      <dgm:prSet/>
      <dgm:spPr/>
      <dgm:t>
        <a:bodyPr/>
        <a:lstStyle/>
        <a:p>
          <a:endParaRPr lang="en-US"/>
        </a:p>
      </dgm:t>
    </dgm:pt>
    <dgm:pt modelId="{E14410CB-EF36-46D2-A829-1A258C8737F9}" type="pres">
      <dgm:prSet presAssocID="{20BEECE1-21E5-4644-8A8D-4007F38FC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2171A6-D78B-4D61-B775-F9741DCE186D}" type="pres">
      <dgm:prSet presAssocID="{A0E36813-EBB2-4A2E-B94B-A0338A025FFF}" presName="parentText" presStyleLbl="node1" presStyleIdx="0" presStyleCnt="1" custLinFactNeighborY="-46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37211-1126-46D4-BE83-F2D85912DD26}" type="pres">
      <dgm:prSet presAssocID="{A0E36813-EBB2-4A2E-B94B-A0338A025FF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A2BFB-633A-4E22-9CF1-3BBF48307185}" srcId="{A0E36813-EBB2-4A2E-B94B-A0338A025FFF}" destId="{A9C09471-8E35-415E-BFA3-B0E4FBF786C0}" srcOrd="1" destOrd="0" parTransId="{58EA32DB-B2DC-42E5-9148-4564469EC000}" sibTransId="{43146A0F-819A-4A10-9F81-5FC1E75AA958}"/>
    <dgm:cxn modelId="{BEA5CDB2-B11E-4171-AC3E-F0D34A816673}" type="presOf" srcId="{2D9C8129-F4ED-432A-83A4-E3ED833BF3A4}" destId="{CE637211-1126-46D4-BE83-F2D85912DD26}" srcOrd="0" destOrd="2" presId="urn:microsoft.com/office/officeart/2005/8/layout/vList2"/>
    <dgm:cxn modelId="{55CC7C3B-5009-4BA6-BF94-52D985F1BAAC}" srcId="{20BEECE1-21E5-4644-8A8D-4007F38FCE8F}" destId="{A0E36813-EBB2-4A2E-B94B-A0338A025FFF}" srcOrd="0" destOrd="0" parTransId="{449C0EE9-7C38-41F4-9CA9-7D1E8394D5A0}" sibTransId="{3205A187-3BFA-453F-B5D1-67D721447013}"/>
    <dgm:cxn modelId="{428AA0B9-A874-4499-B62A-087FBFA10878}" type="presOf" srcId="{93C36E20-4624-4C2C-8146-FCD5D2760C07}" destId="{CE637211-1126-46D4-BE83-F2D85912DD26}" srcOrd="0" destOrd="4" presId="urn:microsoft.com/office/officeart/2005/8/layout/vList2"/>
    <dgm:cxn modelId="{BCF82B47-B573-4597-A781-4BE6CB10B6B6}" srcId="{A0E36813-EBB2-4A2E-B94B-A0338A025FFF}" destId="{7B07A478-AB9F-485A-A1BF-635888E771D3}" srcOrd="3" destOrd="0" parTransId="{6AD721D9-0365-442D-A660-F3D4CCA3EF12}" sibTransId="{BAA1A54D-C912-487D-B9D2-884130F91F7A}"/>
    <dgm:cxn modelId="{E61F6B65-5FB4-4BE5-8876-B3866638C803}" srcId="{A0E36813-EBB2-4A2E-B94B-A0338A025FFF}" destId="{2D9C8129-F4ED-432A-83A4-E3ED833BF3A4}" srcOrd="2" destOrd="0" parTransId="{7B726070-D6B6-4596-BC97-3E6F019EB9F5}" sibTransId="{E059E99C-362E-41D2-85ED-35A61413330A}"/>
    <dgm:cxn modelId="{7EDE54F7-5088-45F7-8D9F-146958A11EF1}" type="presOf" srcId="{A0E36813-EBB2-4A2E-B94B-A0338A025FFF}" destId="{E92171A6-D78B-4D61-B775-F9741DCE186D}" srcOrd="0" destOrd="0" presId="urn:microsoft.com/office/officeart/2005/8/layout/vList2"/>
    <dgm:cxn modelId="{9190C226-9673-4E33-9924-E38EBC855928}" type="presOf" srcId="{20BEECE1-21E5-4644-8A8D-4007F38FCE8F}" destId="{E14410CB-EF36-46D2-A829-1A258C8737F9}" srcOrd="0" destOrd="0" presId="urn:microsoft.com/office/officeart/2005/8/layout/vList2"/>
    <dgm:cxn modelId="{8753BE29-481D-494B-9107-9897DE15C28A}" type="presOf" srcId="{A9C09471-8E35-415E-BFA3-B0E4FBF786C0}" destId="{CE637211-1126-46D4-BE83-F2D85912DD26}" srcOrd="0" destOrd="1" presId="urn:microsoft.com/office/officeart/2005/8/layout/vList2"/>
    <dgm:cxn modelId="{AA69F27A-73E9-4FA9-B91C-EC6DCF4E0FC3}" type="presOf" srcId="{7B07A478-AB9F-485A-A1BF-635888E771D3}" destId="{CE637211-1126-46D4-BE83-F2D85912DD26}" srcOrd="0" destOrd="3" presId="urn:microsoft.com/office/officeart/2005/8/layout/vList2"/>
    <dgm:cxn modelId="{3269BEE6-7039-49AA-822A-541ADBF26864}" srcId="{A0E36813-EBB2-4A2E-B94B-A0338A025FFF}" destId="{E2DFFE67-B4BF-40F1-823B-DCDE22C95D93}" srcOrd="0" destOrd="0" parTransId="{69572B9B-7812-461D-84DB-93BCBAFEAEA9}" sibTransId="{DBBF7421-BA63-482D-B1A1-6DA74DFAD242}"/>
    <dgm:cxn modelId="{4C9CEB3E-BE3E-44BC-96FD-4DB2AA100FED}" srcId="{A0E36813-EBB2-4A2E-B94B-A0338A025FFF}" destId="{93C36E20-4624-4C2C-8146-FCD5D2760C07}" srcOrd="4" destOrd="0" parTransId="{C6F6D9F0-55A5-41A2-B8CE-C1FDD3447179}" sibTransId="{5EB6A5A2-7C7C-4A31-B082-B9250F923D5F}"/>
    <dgm:cxn modelId="{FE242E9A-97A5-4F3F-9A6B-53F556EEB372}" type="presOf" srcId="{E2DFFE67-B4BF-40F1-823B-DCDE22C95D93}" destId="{CE637211-1126-46D4-BE83-F2D85912DD26}" srcOrd="0" destOrd="0" presId="urn:microsoft.com/office/officeart/2005/8/layout/vList2"/>
    <dgm:cxn modelId="{4D8D241B-33FD-4A05-BA96-F9EB7F6B292B}" type="presParOf" srcId="{E14410CB-EF36-46D2-A829-1A258C8737F9}" destId="{E92171A6-D78B-4D61-B775-F9741DCE186D}" srcOrd="0" destOrd="0" presId="urn:microsoft.com/office/officeart/2005/8/layout/vList2"/>
    <dgm:cxn modelId="{597DA809-DDBF-475E-B241-962DFEFCFE7A}" type="presParOf" srcId="{E14410CB-EF36-46D2-A829-1A258C8737F9}" destId="{CE637211-1126-46D4-BE83-F2D85912DD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EECE1-21E5-4644-8A8D-4007F38FCE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36813-EBB2-4A2E-B94B-A0338A025FF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1" dirty="0" smtClean="0">
              <a:solidFill>
                <a:schemeClr val="bg1"/>
              </a:solidFill>
            </a:rPr>
            <a:t>Features &amp; Benefits</a:t>
          </a:r>
          <a:endParaRPr lang="en-US" sz="2400" b="1" dirty="0">
            <a:solidFill>
              <a:schemeClr val="bg1"/>
            </a:solidFill>
          </a:endParaRPr>
        </a:p>
      </dgm:t>
    </dgm:pt>
    <dgm:pt modelId="{449C0EE9-7C38-41F4-9CA9-7D1E8394D5A0}" type="parTrans" cxnId="{55CC7C3B-5009-4BA6-BF94-52D985F1BAAC}">
      <dgm:prSet/>
      <dgm:spPr/>
      <dgm:t>
        <a:bodyPr/>
        <a:lstStyle/>
        <a:p>
          <a:endParaRPr lang="en-US"/>
        </a:p>
      </dgm:t>
    </dgm:pt>
    <dgm:pt modelId="{3205A187-3BFA-453F-B5D1-67D721447013}" type="sibTrans" cxnId="{55CC7C3B-5009-4BA6-BF94-52D985F1BAAC}">
      <dgm:prSet/>
      <dgm:spPr/>
      <dgm:t>
        <a:bodyPr/>
        <a:lstStyle/>
        <a:p>
          <a:endParaRPr lang="en-US"/>
        </a:p>
      </dgm:t>
    </dgm:pt>
    <dgm:pt modelId="{E2DFFE67-B4BF-40F1-823B-DCDE22C95D93}">
      <dgm:prSet phldrT="[Text]" custT="1"/>
      <dgm:spPr/>
      <dgm:t>
        <a:bodyPr/>
        <a:lstStyle/>
        <a:p>
          <a:pPr algn="l"/>
          <a:r>
            <a:rPr lang="en-US" sz="1800" dirty="0" smtClean="0"/>
            <a:t>Provides Fast and Reliable Backup and Recovery of:</a:t>
          </a:r>
          <a:endParaRPr lang="en-US" sz="18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9572B9B-7812-461D-84DB-93BCBAFEAEA9}" type="parTrans" cxnId="{3269BEE6-7039-49AA-822A-541ADBF26864}">
      <dgm:prSet/>
      <dgm:spPr/>
      <dgm:t>
        <a:bodyPr/>
        <a:lstStyle/>
        <a:p>
          <a:endParaRPr lang="en-US"/>
        </a:p>
      </dgm:t>
    </dgm:pt>
    <dgm:pt modelId="{DBBF7421-BA63-482D-B1A1-6DA74DFAD242}" type="sibTrans" cxnId="{3269BEE6-7039-49AA-822A-541ADBF26864}">
      <dgm:prSet/>
      <dgm:spPr/>
      <dgm:t>
        <a:bodyPr/>
        <a:lstStyle/>
        <a:p>
          <a:endParaRPr lang="en-US"/>
        </a:p>
      </dgm:t>
    </dgm:pt>
    <dgm:pt modelId="{9399189E-A96D-43F3-B6C2-0954E81E36BB}">
      <dgm:prSet phldrT="[Text]" custT="1"/>
      <dgm:spPr/>
      <dgm:t>
        <a:bodyPr/>
        <a:lstStyle/>
        <a:p>
          <a:pPr algn="l"/>
          <a:r>
            <a:rPr lang="en-US" sz="1800" dirty="0" smtClean="0"/>
            <a:t>Servers, Desktops, Laptops, Tablets and Mac’s . </a:t>
          </a:r>
          <a:endParaRPr lang="en-US" sz="18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5FDDB89-C06C-4678-8C5A-EE340E488C83}" type="parTrans" cxnId="{FD241496-A4D5-4522-9583-3C9E073DE9FB}">
      <dgm:prSet/>
      <dgm:spPr/>
      <dgm:t>
        <a:bodyPr/>
        <a:lstStyle/>
        <a:p>
          <a:endParaRPr lang="en-US"/>
        </a:p>
      </dgm:t>
    </dgm:pt>
    <dgm:pt modelId="{F798DC0E-3079-48C8-9A7F-A54549354710}" type="sibTrans" cxnId="{FD241496-A4D5-4522-9583-3C9E073DE9FB}">
      <dgm:prSet/>
      <dgm:spPr/>
      <dgm:t>
        <a:bodyPr/>
        <a:lstStyle/>
        <a:p>
          <a:endParaRPr lang="en-US"/>
        </a:p>
      </dgm:t>
    </dgm:pt>
    <dgm:pt modelId="{02B2DFB1-4105-45F7-8FA3-1A91976A7954}">
      <dgm:prSet phldrT="[Text]" custT="1"/>
      <dgm:spPr/>
      <dgm:t>
        <a:bodyPr/>
        <a:lstStyle/>
        <a:p>
          <a:pPr algn="ctr"/>
          <a:endParaRPr lang="en-US" sz="1800" b="0" i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CCCBA-9C0F-4A9B-9237-C925A93FC25B}" type="parTrans" cxnId="{B7F55108-83F1-4948-8EC5-9583209B95A2}">
      <dgm:prSet/>
      <dgm:spPr/>
      <dgm:t>
        <a:bodyPr/>
        <a:lstStyle/>
        <a:p>
          <a:endParaRPr lang="en-US"/>
        </a:p>
      </dgm:t>
    </dgm:pt>
    <dgm:pt modelId="{78772C67-4466-474C-9BCD-AE7C061BD74F}" type="sibTrans" cxnId="{B7F55108-83F1-4948-8EC5-9583209B95A2}">
      <dgm:prSet/>
      <dgm:spPr/>
      <dgm:t>
        <a:bodyPr/>
        <a:lstStyle/>
        <a:p>
          <a:endParaRPr lang="en-US"/>
        </a:p>
      </dgm:t>
    </dgm:pt>
    <dgm:pt modelId="{0D5C09BC-FBE0-450E-9077-5C3CFE3CEEE2}">
      <dgm:prSet phldrT="[Text]" custT="1"/>
      <dgm:spPr/>
      <dgm:t>
        <a:bodyPr/>
        <a:lstStyle/>
        <a:p>
          <a:pPr algn="l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Granular File and Folder Backup and Restore</a:t>
          </a:r>
          <a:endParaRPr lang="en-US" sz="18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A05C757-CCDE-4ADC-83C7-4DA615C78D34}" type="parTrans" cxnId="{EF80BFE0-9702-4151-8A57-BCD37C7D7A70}">
      <dgm:prSet/>
      <dgm:spPr/>
      <dgm:t>
        <a:bodyPr/>
        <a:lstStyle/>
        <a:p>
          <a:endParaRPr lang="en-US"/>
        </a:p>
      </dgm:t>
    </dgm:pt>
    <dgm:pt modelId="{F023767A-3673-4AB2-84C4-5B43E167F6D9}" type="sibTrans" cxnId="{EF80BFE0-9702-4151-8A57-BCD37C7D7A70}">
      <dgm:prSet/>
      <dgm:spPr/>
      <dgm:t>
        <a:bodyPr/>
        <a:lstStyle/>
        <a:p>
          <a:endParaRPr lang="en-US"/>
        </a:p>
      </dgm:t>
    </dgm:pt>
    <dgm:pt modelId="{31555F2C-DAF3-4865-AFF1-1C63C4FA5FFF}">
      <dgm:prSet phldrT="[Text]" custT="1"/>
      <dgm:spPr/>
      <dgm:t>
        <a:bodyPr/>
        <a:lstStyle/>
        <a:p>
          <a:pPr algn="l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Granular Email restore-optional</a:t>
          </a:r>
          <a:endParaRPr lang="en-US" sz="18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5A7A049-6994-4602-B6B1-D4633467DA4E}" type="parTrans" cxnId="{7BF7CF67-E964-451F-BC1A-080737F2273A}">
      <dgm:prSet/>
      <dgm:spPr/>
      <dgm:t>
        <a:bodyPr/>
        <a:lstStyle/>
        <a:p>
          <a:endParaRPr lang="en-US"/>
        </a:p>
      </dgm:t>
    </dgm:pt>
    <dgm:pt modelId="{9F4732EC-032B-4CD0-938C-BCFDDBD1BD44}" type="sibTrans" cxnId="{7BF7CF67-E964-451F-BC1A-080737F2273A}">
      <dgm:prSet/>
      <dgm:spPr/>
      <dgm:t>
        <a:bodyPr/>
        <a:lstStyle/>
        <a:p>
          <a:endParaRPr lang="en-US"/>
        </a:p>
      </dgm:t>
    </dgm:pt>
    <dgm:pt modelId="{FF595C4E-C7D9-47A5-99D2-E12129B3B215}">
      <dgm:prSet phldrT="[Text]" custT="1"/>
      <dgm:spPr/>
      <dgm:t>
        <a:bodyPr/>
        <a:lstStyle/>
        <a:p>
          <a:pPr algn="l"/>
          <a:r>
            <a:rPr lang="en-US" sz="1800" dirty="0" smtClean="0"/>
            <a:t>Dissimilar hardware or to and from virtual environments. </a:t>
          </a:r>
          <a:endParaRPr lang="en-US" sz="18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B144F67-87CB-4D70-B819-C6810D37A146}" type="parTrans" cxnId="{77786C36-BC5E-4BB2-80B9-3B4C7CB25CC0}">
      <dgm:prSet/>
      <dgm:spPr/>
      <dgm:t>
        <a:bodyPr/>
        <a:lstStyle/>
        <a:p>
          <a:endParaRPr lang="en-US"/>
        </a:p>
      </dgm:t>
    </dgm:pt>
    <dgm:pt modelId="{672FE4AE-80C7-4588-AEAD-2218284E1E8A}" type="sibTrans" cxnId="{77786C36-BC5E-4BB2-80B9-3B4C7CB25CC0}">
      <dgm:prSet/>
      <dgm:spPr/>
      <dgm:t>
        <a:bodyPr/>
        <a:lstStyle/>
        <a:p>
          <a:endParaRPr lang="en-US"/>
        </a:p>
      </dgm:t>
    </dgm:pt>
    <dgm:pt modelId="{E14410CB-EF36-46D2-A829-1A258C8737F9}" type="pres">
      <dgm:prSet presAssocID="{20BEECE1-21E5-4644-8A8D-4007F38FC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2171A6-D78B-4D61-B775-F9741DCE186D}" type="pres">
      <dgm:prSet presAssocID="{A0E36813-EBB2-4A2E-B94B-A0338A025FFF}" presName="parentText" presStyleLbl="node1" presStyleIdx="0" presStyleCnt="1" custScaleY="62821" custLinFactNeighborX="-1852" custLinFactNeighborY="-144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37211-1126-46D4-BE83-F2D85912DD26}" type="pres">
      <dgm:prSet presAssocID="{A0E36813-EBB2-4A2E-B94B-A0338A025FFF}" presName="childText" presStyleLbl="revTx" presStyleIdx="0" presStyleCnt="1" custScaleY="122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1D757F-91BD-4A41-8856-210A3460443A}" type="presOf" srcId="{02B2DFB1-4105-45F7-8FA3-1A91976A7954}" destId="{CE637211-1126-46D4-BE83-F2D85912DD26}" srcOrd="0" destOrd="0" presId="urn:microsoft.com/office/officeart/2005/8/layout/vList2"/>
    <dgm:cxn modelId="{77786C36-BC5E-4BB2-80B9-3B4C7CB25CC0}" srcId="{E2DFFE67-B4BF-40F1-823B-DCDE22C95D93}" destId="{FF595C4E-C7D9-47A5-99D2-E12129B3B215}" srcOrd="3" destOrd="0" parTransId="{1B144F67-87CB-4D70-B819-C6810D37A146}" sibTransId="{672FE4AE-80C7-4588-AEAD-2218284E1E8A}"/>
    <dgm:cxn modelId="{F2539A22-3346-4029-B3E8-8DB3085E8931}" type="presOf" srcId="{9399189E-A96D-43F3-B6C2-0954E81E36BB}" destId="{CE637211-1126-46D4-BE83-F2D85912DD26}" srcOrd="0" destOrd="2" presId="urn:microsoft.com/office/officeart/2005/8/layout/vList2"/>
    <dgm:cxn modelId="{FD241496-A4D5-4522-9583-3C9E073DE9FB}" srcId="{E2DFFE67-B4BF-40F1-823B-DCDE22C95D93}" destId="{9399189E-A96D-43F3-B6C2-0954E81E36BB}" srcOrd="0" destOrd="0" parTransId="{05FDDB89-C06C-4678-8C5A-EE340E488C83}" sibTransId="{F798DC0E-3079-48C8-9A7F-A54549354710}"/>
    <dgm:cxn modelId="{EF80BFE0-9702-4151-8A57-BCD37C7D7A70}" srcId="{E2DFFE67-B4BF-40F1-823B-DCDE22C95D93}" destId="{0D5C09BC-FBE0-450E-9077-5C3CFE3CEEE2}" srcOrd="1" destOrd="0" parTransId="{3A05C757-CCDE-4ADC-83C7-4DA615C78D34}" sibTransId="{F023767A-3673-4AB2-84C4-5B43E167F6D9}"/>
    <dgm:cxn modelId="{55CC7C3B-5009-4BA6-BF94-52D985F1BAAC}" srcId="{20BEECE1-21E5-4644-8A8D-4007F38FCE8F}" destId="{A0E36813-EBB2-4A2E-B94B-A0338A025FFF}" srcOrd="0" destOrd="0" parTransId="{449C0EE9-7C38-41F4-9CA9-7D1E8394D5A0}" sibTransId="{3205A187-3BFA-453F-B5D1-67D721447013}"/>
    <dgm:cxn modelId="{041D0C14-672F-4C03-8AB9-92B6C85CDB3C}" type="presOf" srcId="{E2DFFE67-B4BF-40F1-823B-DCDE22C95D93}" destId="{CE637211-1126-46D4-BE83-F2D85912DD26}" srcOrd="0" destOrd="1" presId="urn:microsoft.com/office/officeart/2005/8/layout/vList2"/>
    <dgm:cxn modelId="{25B38669-F152-474A-A18B-604651750D54}" type="presOf" srcId="{20BEECE1-21E5-4644-8A8D-4007F38FCE8F}" destId="{E14410CB-EF36-46D2-A829-1A258C8737F9}" srcOrd="0" destOrd="0" presId="urn:microsoft.com/office/officeart/2005/8/layout/vList2"/>
    <dgm:cxn modelId="{7BF7CF67-E964-451F-BC1A-080737F2273A}" srcId="{E2DFFE67-B4BF-40F1-823B-DCDE22C95D93}" destId="{31555F2C-DAF3-4865-AFF1-1C63C4FA5FFF}" srcOrd="2" destOrd="0" parTransId="{15A7A049-6994-4602-B6B1-D4633467DA4E}" sibTransId="{9F4732EC-032B-4CD0-938C-BCFDDBD1BD44}"/>
    <dgm:cxn modelId="{3269BEE6-7039-49AA-822A-541ADBF26864}" srcId="{A0E36813-EBB2-4A2E-B94B-A0338A025FFF}" destId="{E2DFFE67-B4BF-40F1-823B-DCDE22C95D93}" srcOrd="1" destOrd="0" parTransId="{69572B9B-7812-461D-84DB-93BCBAFEAEA9}" sibTransId="{DBBF7421-BA63-482D-B1A1-6DA74DFAD242}"/>
    <dgm:cxn modelId="{9E5F84C8-0CC5-4BCC-AC2B-DB5EA1CB3BB6}" type="presOf" srcId="{FF595C4E-C7D9-47A5-99D2-E12129B3B215}" destId="{CE637211-1126-46D4-BE83-F2D85912DD26}" srcOrd="0" destOrd="5" presId="urn:microsoft.com/office/officeart/2005/8/layout/vList2"/>
    <dgm:cxn modelId="{B7F55108-83F1-4948-8EC5-9583209B95A2}" srcId="{A0E36813-EBB2-4A2E-B94B-A0338A025FFF}" destId="{02B2DFB1-4105-45F7-8FA3-1A91976A7954}" srcOrd="0" destOrd="0" parTransId="{55ECCCBA-9C0F-4A9B-9237-C925A93FC25B}" sibTransId="{78772C67-4466-474C-9BCD-AE7C061BD74F}"/>
    <dgm:cxn modelId="{47299B45-2C48-4CAF-87F8-1357CA331804}" type="presOf" srcId="{31555F2C-DAF3-4865-AFF1-1C63C4FA5FFF}" destId="{CE637211-1126-46D4-BE83-F2D85912DD26}" srcOrd="0" destOrd="4" presId="urn:microsoft.com/office/officeart/2005/8/layout/vList2"/>
    <dgm:cxn modelId="{D1D55C60-0E30-4CD6-9A33-CA6E55906049}" type="presOf" srcId="{A0E36813-EBB2-4A2E-B94B-A0338A025FFF}" destId="{E92171A6-D78B-4D61-B775-F9741DCE186D}" srcOrd="0" destOrd="0" presId="urn:microsoft.com/office/officeart/2005/8/layout/vList2"/>
    <dgm:cxn modelId="{750CC5BB-8495-4DAC-A89C-A0FFFE485E29}" type="presOf" srcId="{0D5C09BC-FBE0-450E-9077-5C3CFE3CEEE2}" destId="{CE637211-1126-46D4-BE83-F2D85912DD26}" srcOrd="0" destOrd="3" presId="urn:microsoft.com/office/officeart/2005/8/layout/vList2"/>
    <dgm:cxn modelId="{535B256F-7EF7-4086-9028-0911D11D6BED}" type="presParOf" srcId="{E14410CB-EF36-46D2-A829-1A258C8737F9}" destId="{E92171A6-D78B-4D61-B775-F9741DCE186D}" srcOrd="0" destOrd="0" presId="urn:microsoft.com/office/officeart/2005/8/layout/vList2"/>
    <dgm:cxn modelId="{0608DA96-1C28-44F2-979A-604E5DC5DD32}" type="presParOf" srcId="{E14410CB-EF36-46D2-A829-1A258C8737F9}" destId="{CE637211-1126-46D4-BE83-F2D85912DD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BEECE1-21E5-4644-8A8D-4007F38FCE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36813-EBB2-4A2E-B94B-A0338A025FF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1" dirty="0" smtClean="0">
              <a:solidFill>
                <a:schemeClr val="bg1"/>
              </a:solidFill>
            </a:rPr>
            <a:t>Features &amp; Benefits</a:t>
          </a:r>
          <a:endParaRPr lang="en-US" sz="2400" b="1" dirty="0">
            <a:solidFill>
              <a:schemeClr val="bg1"/>
            </a:solidFill>
          </a:endParaRPr>
        </a:p>
      </dgm:t>
    </dgm:pt>
    <dgm:pt modelId="{449C0EE9-7C38-41F4-9CA9-7D1E8394D5A0}" type="parTrans" cxnId="{55CC7C3B-5009-4BA6-BF94-52D985F1BAAC}">
      <dgm:prSet/>
      <dgm:spPr/>
      <dgm:t>
        <a:bodyPr/>
        <a:lstStyle/>
        <a:p>
          <a:endParaRPr lang="en-US"/>
        </a:p>
      </dgm:t>
    </dgm:pt>
    <dgm:pt modelId="{3205A187-3BFA-453F-B5D1-67D721447013}" type="sibTrans" cxnId="{55CC7C3B-5009-4BA6-BF94-52D985F1BAAC}">
      <dgm:prSet/>
      <dgm:spPr/>
      <dgm:t>
        <a:bodyPr/>
        <a:lstStyle/>
        <a:p>
          <a:endParaRPr lang="en-US"/>
        </a:p>
      </dgm:t>
    </dgm:pt>
    <dgm:pt modelId="{E2DFFE67-B4BF-40F1-823B-DCDE22C95D93}">
      <dgm:prSet phldrT="[Text]" custT="1"/>
      <dgm:spPr/>
      <dgm:t>
        <a:bodyPr/>
        <a:lstStyle/>
        <a:p>
          <a:r>
            <a:rPr lang="en-US" sz="2000" b="0" i="0" dirty="0" smtClean="0"/>
            <a:t>Total Disaster Recovery Solution from the Defender to Secure-Cloud</a:t>
          </a:r>
          <a:endParaRPr lang="en-US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572B9B-7812-461D-84DB-93BCBAFEAEA9}" type="parTrans" cxnId="{3269BEE6-7039-49AA-822A-541ADBF26864}">
      <dgm:prSet/>
      <dgm:spPr/>
      <dgm:t>
        <a:bodyPr/>
        <a:lstStyle/>
        <a:p>
          <a:endParaRPr lang="en-US"/>
        </a:p>
      </dgm:t>
    </dgm:pt>
    <dgm:pt modelId="{DBBF7421-BA63-482D-B1A1-6DA74DFAD242}" type="sibTrans" cxnId="{3269BEE6-7039-49AA-822A-541ADBF26864}">
      <dgm:prSet/>
      <dgm:spPr/>
      <dgm:t>
        <a:bodyPr/>
        <a:lstStyle/>
        <a:p>
          <a:endParaRPr lang="en-US"/>
        </a:p>
      </dgm:t>
    </dgm:pt>
    <dgm:pt modelId="{3F3D15C0-D3E5-411E-83EB-14CCE2A8CE28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VHD incremental Backup-User defined</a:t>
          </a:r>
          <a:endParaRPr lang="en-US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A7FF0-29D1-4723-9BC4-9A0575804E8C}" type="parTrans" cxnId="{A930063F-829E-4D0B-855F-A3E4D6228DB7}">
      <dgm:prSet/>
      <dgm:spPr/>
      <dgm:t>
        <a:bodyPr/>
        <a:lstStyle/>
        <a:p>
          <a:endParaRPr lang="en-US"/>
        </a:p>
      </dgm:t>
    </dgm:pt>
    <dgm:pt modelId="{8672328C-7F2A-4E4B-AB24-194434FF2417}" type="sibTrans" cxnId="{A930063F-829E-4D0B-855F-A3E4D6228DB7}">
      <dgm:prSet/>
      <dgm:spPr/>
      <dgm:t>
        <a:bodyPr/>
        <a:lstStyle/>
        <a:p>
          <a:endParaRPr lang="en-US"/>
        </a:p>
      </dgm:t>
    </dgm:pt>
    <dgm:pt modelId="{7EE79FA5-2779-47CF-9E53-FB7D908FC0D4}">
      <dgm:prSet custT="1"/>
      <dgm:spPr/>
      <dgm:t>
        <a:bodyPr/>
        <a:lstStyle/>
        <a:p>
          <a:r>
            <a:rPr lang="en-US" sz="2000" b="0" i="0" dirty="0" smtClean="0"/>
            <a:t>SAS 70 Tier2 data centers-HIPAA Compliant</a:t>
          </a:r>
          <a:endParaRPr lang="en-US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F4302-048C-499B-8D16-D85CCE6FFB65}" type="parTrans" cxnId="{823CB859-3619-4137-B066-F4828097B6B8}">
      <dgm:prSet/>
      <dgm:spPr/>
      <dgm:t>
        <a:bodyPr/>
        <a:lstStyle/>
        <a:p>
          <a:endParaRPr lang="en-US"/>
        </a:p>
      </dgm:t>
    </dgm:pt>
    <dgm:pt modelId="{7C87D525-F7F0-4502-AF91-B4FEDFD91CE3}" type="sibTrans" cxnId="{823CB859-3619-4137-B066-F4828097B6B8}">
      <dgm:prSet/>
      <dgm:spPr/>
      <dgm:t>
        <a:bodyPr/>
        <a:lstStyle/>
        <a:p>
          <a:endParaRPr lang="en-US"/>
        </a:p>
      </dgm:t>
    </dgm:pt>
    <dgm:pt modelId="{9B35BC3C-0B7C-4E07-84B9-BDF2DEC629AB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DefendeRx or USB shipped for D/R</a:t>
          </a:r>
          <a:endParaRPr lang="en-US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FB193-F7BC-4374-8854-0C65C564C245}" type="parTrans" cxnId="{F3134004-C8A1-4758-8D75-7D56569D1293}">
      <dgm:prSet/>
      <dgm:spPr/>
      <dgm:t>
        <a:bodyPr/>
        <a:lstStyle/>
        <a:p>
          <a:endParaRPr lang="en-US"/>
        </a:p>
      </dgm:t>
    </dgm:pt>
    <dgm:pt modelId="{E52AFC6A-0688-4A74-A919-2EE4558A1441}" type="sibTrans" cxnId="{F3134004-C8A1-4758-8D75-7D56569D1293}">
      <dgm:prSet/>
      <dgm:spPr/>
      <dgm:t>
        <a:bodyPr/>
        <a:lstStyle/>
        <a:p>
          <a:endParaRPr lang="en-US"/>
        </a:p>
      </dgm:t>
    </dgm:pt>
    <dgm:pt modelId="{AA2B0653-CA42-433C-8821-322FF4853D54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256 AES Encrypted Secure Tunnel</a:t>
          </a:r>
          <a:endParaRPr lang="en-US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CEBE92-B46E-4DC8-BA53-A78654971291}" type="parTrans" cxnId="{ECE90A28-941F-4EE4-ADFD-23ACD183F19B}">
      <dgm:prSet/>
      <dgm:spPr/>
      <dgm:t>
        <a:bodyPr/>
        <a:lstStyle/>
        <a:p>
          <a:endParaRPr lang="en-US"/>
        </a:p>
      </dgm:t>
    </dgm:pt>
    <dgm:pt modelId="{F2979FBF-A0D6-4417-93A4-BAF1815FCC8A}" type="sibTrans" cxnId="{ECE90A28-941F-4EE4-ADFD-23ACD183F19B}">
      <dgm:prSet/>
      <dgm:spPr/>
      <dgm:t>
        <a:bodyPr/>
        <a:lstStyle/>
        <a:p>
          <a:endParaRPr lang="en-US"/>
        </a:p>
      </dgm:t>
    </dgm:pt>
    <dgm:pt modelId="{44950DAE-952A-4A8D-A77A-303011F5A53B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Unlimited versioning and retention</a:t>
          </a:r>
          <a:endParaRPr lang="en-US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D77998-70E4-4027-89ED-37B063778DCF}" type="parTrans" cxnId="{A578EB1B-3AD5-46CE-9ACA-6CBCBFA61E82}">
      <dgm:prSet/>
      <dgm:spPr/>
      <dgm:t>
        <a:bodyPr/>
        <a:lstStyle/>
        <a:p>
          <a:endParaRPr lang="en-US"/>
        </a:p>
      </dgm:t>
    </dgm:pt>
    <dgm:pt modelId="{88A2DC93-BD03-4F8A-9D03-21326D1179B4}" type="sibTrans" cxnId="{A578EB1B-3AD5-46CE-9ACA-6CBCBFA61E82}">
      <dgm:prSet/>
      <dgm:spPr/>
      <dgm:t>
        <a:bodyPr/>
        <a:lstStyle/>
        <a:p>
          <a:endParaRPr lang="en-US"/>
        </a:p>
      </dgm:t>
    </dgm:pt>
    <dgm:pt modelId="{0D204401-3C28-48BD-A707-7D088D6EC1C6}">
      <dgm:prSet custT="1"/>
      <dgm:spPr/>
      <dgm:t>
        <a:bodyPr/>
        <a:lstStyle/>
        <a:p>
          <a:r>
            <a:rPr lang="en-US" sz="2000" b="0" i="0" dirty="0" smtClean="0"/>
            <a:t>Pre-seeding included</a:t>
          </a:r>
          <a:endParaRPr lang="en-US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4A15AC-C908-4CDF-9D52-E220F2D54F63}" type="parTrans" cxnId="{E96EF080-D348-4541-8365-6CD612C333DA}">
      <dgm:prSet/>
      <dgm:spPr/>
      <dgm:t>
        <a:bodyPr/>
        <a:lstStyle/>
        <a:p>
          <a:endParaRPr lang="en-US"/>
        </a:p>
      </dgm:t>
    </dgm:pt>
    <dgm:pt modelId="{E5523E3A-07CE-451E-8709-7D9E1528A9B2}" type="sibTrans" cxnId="{E96EF080-D348-4541-8365-6CD612C333DA}">
      <dgm:prSet/>
      <dgm:spPr/>
      <dgm:t>
        <a:bodyPr/>
        <a:lstStyle/>
        <a:p>
          <a:endParaRPr lang="en-US"/>
        </a:p>
      </dgm:t>
    </dgm:pt>
    <dgm:pt modelId="{0BEA16B4-3766-4CF2-9592-741300552036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Encryption up to 448 Blowfish</a:t>
          </a:r>
          <a:endParaRPr lang="en-US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468DBE-53E2-4FCF-83ED-FD81624962FE}" type="parTrans" cxnId="{3B769C49-622B-49F5-A6DE-5613BF238242}">
      <dgm:prSet/>
      <dgm:spPr/>
      <dgm:t>
        <a:bodyPr/>
        <a:lstStyle/>
        <a:p>
          <a:endParaRPr lang="en-US"/>
        </a:p>
      </dgm:t>
    </dgm:pt>
    <dgm:pt modelId="{01032A1D-7797-4642-901C-62AA0FF68474}" type="sibTrans" cxnId="{3B769C49-622B-49F5-A6DE-5613BF238242}">
      <dgm:prSet/>
      <dgm:spPr/>
      <dgm:t>
        <a:bodyPr/>
        <a:lstStyle/>
        <a:p>
          <a:endParaRPr lang="en-US"/>
        </a:p>
      </dgm:t>
    </dgm:pt>
    <dgm:pt modelId="{E14410CB-EF36-46D2-A829-1A258C8737F9}" type="pres">
      <dgm:prSet presAssocID="{20BEECE1-21E5-4644-8A8D-4007F38FC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2171A6-D78B-4D61-B775-F9741DCE186D}" type="pres">
      <dgm:prSet presAssocID="{A0E36813-EBB2-4A2E-B94B-A0338A025FFF}" presName="parentText" presStyleLbl="node1" presStyleIdx="0" presStyleCnt="1" custLinFactNeighborX="-1852" custLinFactNeighborY="-144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37211-1126-46D4-BE83-F2D85912DD26}" type="pres">
      <dgm:prSet presAssocID="{A0E36813-EBB2-4A2E-B94B-A0338A025FFF}" presName="childText" presStyleLbl="revTx" presStyleIdx="0" presStyleCnt="1" custScaleY="125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66405-B5AB-4F71-BD42-DFC80D0F8AB7}" type="presOf" srcId="{9B35BC3C-0B7C-4E07-84B9-BDF2DEC629AB}" destId="{CE637211-1126-46D4-BE83-F2D85912DD26}" srcOrd="0" destOrd="5" presId="urn:microsoft.com/office/officeart/2005/8/layout/vList2"/>
    <dgm:cxn modelId="{F3134004-C8A1-4758-8D75-7D56569D1293}" srcId="{A0E36813-EBB2-4A2E-B94B-A0338A025FFF}" destId="{9B35BC3C-0B7C-4E07-84B9-BDF2DEC629AB}" srcOrd="5" destOrd="0" parTransId="{B0AFB193-F7BC-4374-8854-0C65C564C245}" sibTransId="{E52AFC6A-0688-4A74-A919-2EE4558A1441}"/>
    <dgm:cxn modelId="{ECE90A28-941F-4EE4-ADFD-23ACD183F19B}" srcId="{A0E36813-EBB2-4A2E-B94B-A0338A025FFF}" destId="{AA2B0653-CA42-433C-8821-322FF4853D54}" srcOrd="2" destOrd="0" parTransId="{2ECEBE92-B46E-4DC8-BA53-A78654971291}" sibTransId="{F2979FBF-A0D6-4417-93A4-BAF1815FCC8A}"/>
    <dgm:cxn modelId="{19BF869C-7B02-44E9-A5B2-EFF013E8AFBB}" type="presOf" srcId="{3F3D15C0-D3E5-411E-83EB-14CCE2A8CE28}" destId="{CE637211-1126-46D4-BE83-F2D85912DD26}" srcOrd="0" destOrd="1" presId="urn:microsoft.com/office/officeart/2005/8/layout/vList2"/>
    <dgm:cxn modelId="{55CC7C3B-5009-4BA6-BF94-52D985F1BAAC}" srcId="{20BEECE1-21E5-4644-8A8D-4007F38FCE8F}" destId="{A0E36813-EBB2-4A2E-B94B-A0338A025FFF}" srcOrd="0" destOrd="0" parTransId="{449C0EE9-7C38-41F4-9CA9-7D1E8394D5A0}" sibTransId="{3205A187-3BFA-453F-B5D1-67D721447013}"/>
    <dgm:cxn modelId="{5DF56884-6A7E-4707-A055-DBFC61BF7D56}" type="presOf" srcId="{0BEA16B4-3766-4CF2-9592-741300552036}" destId="{CE637211-1126-46D4-BE83-F2D85912DD26}" srcOrd="0" destOrd="3" presId="urn:microsoft.com/office/officeart/2005/8/layout/vList2"/>
    <dgm:cxn modelId="{B1011B83-5D2A-43C1-8E34-0288FA9AAA20}" type="presOf" srcId="{AA2B0653-CA42-433C-8821-322FF4853D54}" destId="{CE637211-1126-46D4-BE83-F2D85912DD26}" srcOrd="0" destOrd="2" presId="urn:microsoft.com/office/officeart/2005/8/layout/vList2"/>
    <dgm:cxn modelId="{C399643C-1808-402D-8C13-84E5B8895AB4}" type="presOf" srcId="{0D204401-3C28-48BD-A707-7D088D6EC1C6}" destId="{CE637211-1126-46D4-BE83-F2D85912DD26}" srcOrd="0" destOrd="7" presId="urn:microsoft.com/office/officeart/2005/8/layout/vList2"/>
    <dgm:cxn modelId="{E96EF080-D348-4541-8365-6CD612C333DA}" srcId="{A0E36813-EBB2-4A2E-B94B-A0338A025FFF}" destId="{0D204401-3C28-48BD-A707-7D088D6EC1C6}" srcOrd="7" destOrd="0" parTransId="{B34A15AC-C908-4CDF-9D52-E220F2D54F63}" sibTransId="{E5523E3A-07CE-451E-8709-7D9E1528A9B2}"/>
    <dgm:cxn modelId="{65457A5C-444F-4A54-9CB1-C94AEFB1A0EA}" type="presOf" srcId="{44950DAE-952A-4A8D-A77A-303011F5A53B}" destId="{CE637211-1126-46D4-BE83-F2D85912DD26}" srcOrd="0" destOrd="4" presId="urn:microsoft.com/office/officeart/2005/8/layout/vList2"/>
    <dgm:cxn modelId="{E60EB8A1-AD77-493F-AF58-9C4CDA5A5BB7}" type="presOf" srcId="{7EE79FA5-2779-47CF-9E53-FB7D908FC0D4}" destId="{CE637211-1126-46D4-BE83-F2D85912DD26}" srcOrd="0" destOrd="6" presId="urn:microsoft.com/office/officeart/2005/8/layout/vList2"/>
    <dgm:cxn modelId="{A578EB1B-3AD5-46CE-9ACA-6CBCBFA61E82}" srcId="{A0E36813-EBB2-4A2E-B94B-A0338A025FFF}" destId="{44950DAE-952A-4A8D-A77A-303011F5A53B}" srcOrd="4" destOrd="0" parTransId="{0CD77998-70E4-4027-89ED-37B063778DCF}" sibTransId="{88A2DC93-BD03-4F8A-9D03-21326D1179B4}"/>
    <dgm:cxn modelId="{3269BEE6-7039-49AA-822A-541ADBF26864}" srcId="{A0E36813-EBB2-4A2E-B94B-A0338A025FFF}" destId="{E2DFFE67-B4BF-40F1-823B-DCDE22C95D93}" srcOrd="0" destOrd="0" parTransId="{69572B9B-7812-461D-84DB-93BCBAFEAEA9}" sibTransId="{DBBF7421-BA63-482D-B1A1-6DA74DFAD242}"/>
    <dgm:cxn modelId="{681C8E02-C783-419A-8253-70EDAC00383B}" type="presOf" srcId="{E2DFFE67-B4BF-40F1-823B-DCDE22C95D93}" destId="{CE637211-1126-46D4-BE83-F2D85912DD26}" srcOrd="0" destOrd="0" presId="urn:microsoft.com/office/officeart/2005/8/layout/vList2"/>
    <dgm:cxn modelId="{A930063F-829E-4D0B-855F-A3E4D6228DB7}" srcId="{A0E36813-EBB2-4A2E-B94B-A0338A025FFF}" destId="{3F3D15C0-D3E5-411E-83EB-14CCE2A8CE28}" srcOrd="1" destOrd="0" parTransId="{EAFA7FF0-29D1-4723-9BC4-9A0575804E8C}" sibTransId="{8672328C-7F2A-4E4B-AB24-194434FF2417}"/>
    <dgm:cxn modelId="{D158022A-B12E-4ED9-B663-2463520A5645}" type="presOf" srcId="{A0E36813-EBB2-4A2E-B94B-A0338A025FFF}" destId="{E92171A6-D78B-4D61-B775-F9741DCE186D}" srcOrd="0" destOrd="0" presId="urn:microsoft.com/office/officeart/2005/8/layout/vList2"/>
    <dgm:cxn modelId="{B3FF6F23-E201-4A74-81A4-E2519FF39415}" type="presOf" srcId="{20BEECE1-21E5-4644-8A8D-4007F38FCE8F}" destId="{E14410CB-EF36-46D2-A829-1A258C8737F9}" srcOrd="0" destOrd="0" presId="urn:microsoft.com/office/officeart/2005/8/layout/vList2"/>
    <dgm:cxn modelId="{823CB859-3619-4137-B066-F4828097B6B8}" srcId="{A0E36813-EBB2-4A2E-B94B-A0338A025FFF}" destId="{7EE79FA5-2779-47CF-9E53-FB7D908FC0D4}" srcOrd="6" destOrd="0" parTransId="{60DF4302-048C-499B-8D16-D85CCE6FFB65}" sibTransId="{7C87D525-F7F0-4502-AF91-B4FEDFD91CE3}"/>
    <dgm:cxn modelId="{3B769C49-622B-49F5-A6DE-5613BF238242}" srcId="{A0E36813-EBB2-4A2E-B94B-A0338A025FFF}" destId="{0BEA16B4-3766-4CF2-9592-741300552036}" srcOrd="3" destOrd="0" parTransId="{07468DBE-53E2-4FCF-83ED-FD81624962FE}" sibTransId="{01032A1D-7797-4642-901C-62AA0FF68474}"/>
    <dgm:cxn modelId="{B90EBC39-96E0-4E6B-A586-A9E43F58ABE9}" type="presParOf" srcId="{E14410CB-EF36-46D2-A829-1A258C8737F9}" destId="{E92171A6-D78B-4D61-B775-F9741DCE186D}" srcOrd="0" destOrd="0" presId="urn:microsoft.com/office/officeart/2005/8/layout/vList2"/>
    <dgm:cxn modelId="{2B82B395-042C-4ABE-BDF7-002A856605B6}" type="presParOf" srcId="{E14410CB-EF36-46D2-A829-1A258C8737F9}" destId="{CE637211-1126-46D4-BE83-F2D85912DD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EECE1-21E5-4644-8A8D-4007F38FCE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36813-EBB2-4A2E-B94B-A0338A025FF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1" dirty="0" smtClean="0">
              <a:solidFill>
                <a:schemeClr val="bg1"/>
              </a:solidFill>
            </a:rPr>
            <a:t>Features &amp; Benefits</a:t>
          </a:r>
          <a:endParaRPr lang="en-US" sz="2400" b="1" dirty="0">
            <a:solidFill>
              <a:schemeClr val="bg1"/>
            </a:solidFill>
          </a:endParaRPr>
        </a:p>
      </dgm:t>
    </dgm:pt>
    <dgm:pt modelId="{449C0EE9-7C38-41F4-9CA9-7D1E8394D5A0}" type="parTrans" cxnId="{55CC7C3B-5009-4BA6-BF94-52D985F1BAAC}">
      <dgm:prSet/>
      <dgm:spPr/>
      <dgm:t>
        <a:bodyPr/>
        <a:lstStyle/>
        <a:p>
          <a:endParaRPr lang="en-US"/>
        </a:p>
      </dgm:t>
    </dgm:pt>
    <dgm:pt modelId="{3205A187-3BFA-453F-B5D1-67D721447013}" type="sibTrans" cxnId="{55CC7C3B-5009-4BA6-BF94-52D985F1BAAC}">
      <dgm:prSet/>
      <dgm:spPr/>
      <dgm:t>
        <a:bodyPr/>
        <a:lstStyle/>
        <a:p>
          <a:endParaRPr lang="en-US"/>
        </a:p>
      </dgm:t>
    </dgm:pt>
    <dgm:pt modelId="{E2DFFE67-B4BF-40F1-823B-DCDE22C95D93}">
      <dgm:prSet phldrT="[Text]" custT="1"/>
      <dgm:spPr/>
      <dgm:t>
        <a:bodyPr/>
        <a:lstStyle/>
        <a:p>
          <a:pPr algn="l"/>
          <a:r>
            <a:rPr lang="en-US" sz="1800" dirty="0" smtClean="0">
              <a:latin typeface="Calibri" pitchFamily="34" charset="0"/>
              <a:cs typeface="Calibri" pitchFamily="34" charset="0"/>
            </a:rPr>
            <a:t>Multi-tenancy -Single Pane viewing</a:t>
          </a:r>
          <a:endParaRPr lang="en-US" sz="18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69572B9B-7812-461D-84DB-93BCBAFEAEA9}" type="parTrans" cxnId="{3269BEE6-7039-49AA-822A-541ADBF26864}">
      <dgm:prSet/>
      <dgm:spPr/>
      <dgm:t>
        <a:bodyPr/>
        <a:lstStyle/>
        <a:p>
          <a:endParaRPr lang="en-US"/>
        </a:p>
      </dgm:t>
    </dgm:pt>
    <dgm:pt modelId="{DBBF7421-BA63-482D-B1A1-6DA74DFAD242}" type="sibTrans" cxnId="{3269BEE6-7039-49AA-822A-541ADBF26864}">
      <dgm:prSet/>
      <dgm:spPr/>
      <dgm:t>
        <a:bodyPr/>
        <a:lstStyle/>
        <a:p>
          <a:endParaRPr lang="en-US"/>
        </a:p>
      </dgm:t>
    </dgm:pt>
    <dgm:pt modelId="{51F6AABB-7D33-470F-B5F3-99A86126E597}">
      <dgm:prSet phldrT="[Text]" custT="1"/>
      <dgm:spPr/>
      <dgm:t>
        <a:bodyPr/>
        <a:lstStyle/>
        <a:p>
          <a:pPr algn="ctr"/>
          <a:endParaRPr lang="en-US" sz="1000" b="0" i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5F595F4-8459-4E4E-ABA1-3C5045B647D6}" type="parTrans" cxnId="{D0A01DF6-2D2C-4450-B91B-BFCB5BA57537}">
      <dgm:prSet/>
      <dgm:spPr/>
    </dgm:pt>
    <dgm:pt modelId="{350A29EB-02D4-477D-9EC0-C24F30FEE52E}" type="sibTrans" cxnId="{D0A01DF6-2D2C-4450-B91B-BFCB5BA57537}">
      <dgm:prSet/>
      <dgm:spPr/>
    </dgm:pt>
    <dgm:pt modelId="{389C4B9B-7A28-4D13-9D43-F2ADFD50A25F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  <a:cs typeface="Calibri" pitchFamily="34" charset="0"/>
            </a:rPr>
            <a:t>Receive event notifications via email for immediate awareness of possible breaks in service levels. 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AFA531C-724B-49A8-A7C7-D6A448C82E64}" type="parTrans" cxnId="{907CE0CB-AB71-4498-9928-6D67DB0A5723}">
      <dgm:prSet/>
      <dgm:spPr/>
      <dgm:t>
        <a:bodyPr/>
        <a:lstStyle/>
        <a:p>
          <a:endParaRPr lang="en-US"/>
        </a:p>
      </dgm:t>
    </dgm:pt>
    <dgm:pt modelId="{6E0A2756-0A92-45E3-AD58-621B4CD904A3}" type="sibTrans" cxnId="{907CE0CB-AB71-4498-9928-6D67DB0A5723}">
      <dgm:prSet/>
      <dgm:spPr/>
      <dgm:t>
        <a:bodyPr/>
        <a:lstStyle/>
        <a:p>
          <a:endParaRPr lang="en-US"/>
        </a:p>
      </dgm:t>
    </dgm:pt>
    <dgm:pt modelId="{0035FCB1-5539-40D5-867C-CB02B9C396A3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  <a:cs typeface="Calibri" pitchFamily="34" charset="0"/>
            </a:rPr>
            <a:t>Send any notification or alert to PSA system of choice via email to assist in managing their service tickets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F9224145-7181-4868-B0E9-845993969240}" type="parTrans" cxnId="{A180A479-E3EE-4043-8C04-3D2CE36C5147}">
      <dgm:prSet/>
      <dgm:spPr/>
      <dgm:t>
        <a:bodyPr/>
        <a:lstStyle/>
        <a:p>
          <a:endParaRPr lang="en-US"/>
        </a:p>
      </dgm:t>
    </dgm:pt>
    <dgm:pt modelId="{941930F9-3B74-4158-80D7-6CFEE4A8479C}" type="sibTrans" cxnId="{A180A479-E3EE-4043-8C04-3D2CE36C5147}">
      <dgm:prSet/>
      <dgm:spPr/>
      <dgm:t>
        <a:bodyPr/>
        <a:lstStyle/>
        <a:p>
          <a:endParaRPr lang="en-US"/>
        </a:p>
      </dgm:t>
    </dgm:pt>
    <dgm:pt modelId="{34F86EA8-6C95-4185-94DD-C54B409D7AA6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  <a:cs typeface="Calibri" pitchFamily="34" charset="0"/>
            </a:rPr>
            <a:t>Email alerts can be configured with recipients for each appliance, each having its own event notification level (informational, warning, error)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A9000DBF-C65A-4878-B0F1-5C02B2790B62}" type="parTrans" cxnId="{3D8EB496-8485-44CE-BC84-4AA7D6907F00}">
      <dgm:prSet/>
      <dgm:spPr/>
    </dgm:pt>
    <dgm:pt modelId="{25D8F0F1-FF21-41F4-91B5-4860DF779B72}" type="sibTrans" cxnId="{3D8EB496-8485-44CE-BC84-4AA7D6907F00}">
      <dgm:prSet/>
      <dgm:spPr/>
    </dgm:pt>
    <dgm:pt modelId="{64086B9F-5965-4D04-9E4D-0D0BABBDD263}">
      <dgm:prSet phldrT="[Text]" custT="1"/>
      <dgm:spPr/>
      <dgm:t>
        <a:bodyPr/>
        <a:lstStyle/>
        <a:p>
          <a:pPr algn="l"/>
          <a:r>
            <a:rPr lang="en-US" sz="1800" dirty="0" smtClean="0">
              <a:latin typeface="Calibri" pitchFamily="34" charset="0"/>
              <a:cs typeface="Calibri" pitchFamily="34" charset="0"/>
            </a:rPr>
            <a:t>Real-time protection jobs, start, pause, stop</a:t>
          </a:r>
          <a:endParaRPr lang="en-US" sz="18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C28C67EC-CBEB-4D7E-B30C-D7E4BD403E8E}" type="parTrans" cxnId="{C831CCF7-C26E-428D-B6F1-F918AFEB8CAC}">
      <dgm:prSet/>
      <dgm:spPr/>
    </dgm:pt>
    <dgm:pt modelId="{0B843B3A-FEFE-4D1A-8F09-033A50E7F25A}" type="sibTrans" cxnId="{C831CCF7-C26E-428D-B6F1-F918AFEB8CAC}">
      <dgm:prSet/>
      <dgm:spPr/>
    </dgm:pt>
    <dgm:pt modelId="{11C097FB-06B9-4D89-84D7-15FFA85A10B0}">
      <dgm:prSet phldrT="[Text]" custT="1"/>
      <dgm:spPr/>
      <dgm:t>
        <a:bodyPr/>
        <a:lstStyle/>
        <a:p>
          <a:pPr algn="l"/>
          <a:r>
            <a:rPr lang="en-US" sz="1800" dirty="0" smtClean="0">
              <a:latin typeface="Calibri" pitchFamily="34" charset="0"/>
              <a:cs typeface="Calibri" pitchFamily="34" charset="0"/>
            </a:rPr>
            <a:t>Manage fail over for testing or actual production server failure </a:t>
          </a:r>
          <a:endParaRPr lang="en-US" sz="18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7A3934D-6BD3-459A-BB89-48990C5532C2}" type="parTrans" cxnId="{1A83F8C2-1A1A-4797-A3F0-AD3CCFD71A8A}">
      <dgm:prSet/>
      <dgm:spPr/>
    </dgm:pt>
    <dgm:pt modelId="{FF5C69B5-2A35-4FB6-8E27-82BFE0D8F27A}" type="sibTrans" cxnId="{1A83F8C2-1A1A-4797-A3F0-AD3CCFD71A8A}">
      <dgm:prSet/>
      <dgm:spPr/>
    </dgm:pt>
    <dgm:pt modelId="{E14410CB-EF36-46D2-A829-1A258C8737F9}" type="pres">
      <dgm:prSet presAssocID="{20BEECE1-21E5-4644-8A8D-4007F38FC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2171A6-D78B-4D61-B775-F9741DCE186D}" type="pres">
      <dgm:prSet presAssocID="{A0E36813-EBB2-4A2E-B94B-A0338A025FFF}" presName="parentText" presStyleLbl="node1" presStyleIdx="0" presStyleCnt="1" custLinFactNeighborX="-1852" custLinFactNeighborY="-144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37211-1126-46D4-BE83-F2D85912DD26}" type="pres">
      <dgm:prSet presAssocID="{A0E36813-EBB2-4A2E-B94B-A0338A025FFF}" presName="childText" presStyleLbl="revTx" presStyleIdx="0" presStyleCnt="1" custScaleY="125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14C31C-A5F6-490F-815D-A69619094EEF}" type="presOf" srcId="{0035FCB1-5539-40D5-867C-CB02B9C396A3}" destId="{CE637211-1126-46D4-BE83-F2D85912DD26}" srcOrd="0" destOrd="6" presId="urn:microsoft.com/office/officeart/2005/8/layout/vList2"/>
    <dgm:cxn modelId="{3D8EB496-8485-44CE-BC84-4AA7D6907F00}" srcId="{A0E36813-EBB2-4A2E-B94B-A0338A025FFF}" destId="{34F86EA8-6C95-4185-94DD-C54B409D7AA6}" srcOrd="5" destOrd="0" parTransId="{A9000DBF-C65A-4878-B0F1-5C02B2790B62}" sibTransId="{25D8F0F1-FF21-41F4-91B5-4860DF779B72}"/>
    <dgm:cxn modelId="{14C38B06-8BDF-4545-B1CF-EEA860AA8350}" type="presOf" srcId="{20BEECE1-21E5-4644-8A8D-4007F38FCE8F}" destId="{E14410CB-EF36-46D2-A829-1A258C8737F9}" srcOrd="0" destOrd="0" presId="urn:microsoft.com/office/officeart/2005/8/layout/vList2"/>
    <dgm:cxn modelId="{D0A01DF6-2D2C-4450-B91B-BFCB5BA57537}" srcId="{A0E36813-EBB2-4A2E-B94B-A0338A025FFF}" destId="{51F6AABB-7D33-470F-B5F3-99A86126E597}" srcOrd="0" destOrd="0" parTransId="{75F595F4-8459-4E4E-ABA1-3C5045B647D6}" sibTransId="{350A29EB-02D4-477D-9EC0-C24F30FEE52E}"/>
    <dgm:cxn modelId="{C831CCF7-C26E-428D-B6F1-F918AFEB8CAC}" srcId="{A0E36813-EBB2-4A2E-B94B-A0338A025FFF}" destId="{64086B9F-5965-4D04-9E4D-0D0BABBDD263}" srcOrd="2" destOrd="0" parTransId="{C28C67EC-CBEB-4D7E-B30C-D7E4BD403E8E}" sibTransId="{0B843B3A-FEFE-4D1A-8F09-033A50E7F25A}"/>
    <dgm:cxn modelId="{63B179D0-5909-4A20-9860-E7CF76C7D112}" type="presOf" srcId="{11C097FB-06B9-4D89-84D7-15FFA85A10B0}" destId="{CE637211-1126-46D4-BE83-F2D85912DD26}" srcOrd="0" destOrd="3" presId="urn:microsoft.com/office/officeart/2005/8/layout/vList2"/>
    <dgm:cxn modelId="{55CC7C3B-5009-4BA6-BF94-52D985F1BAAC}" srcId="{20BEECE1-21E5-4644-8A8D-4007F38FCE8F}" destId="{A0E36813-EBB2-4A2E-B94B-A0338A025FFF}" srcOrd="0" destOrd="0" parTransId="{449C0EE9-7C38-41F4-9CA9-7D1E8394D5A0}" sibTransId="{3205A187-3BFA-453F-B5D1-67D721447013}"/>
    <dgm:cxn modelId="{1A83F8C2-1A1A-4797-A3F0-AD3CCFD71A8A}" srcId="{A0E36813-EBB2-4A2E-B94B-A0338A025FFF}" destId="{11C097FB-06B9-4D89-84D7-15FFA85A10B0}" srcOrd="3" destOrd="0" parTransId="{E7A3934D-6BD3-459A-BB89-48990C5532C2}" sibTransId="{FF5C69B5-2A35-4FB6-8E27-82BFE0D8F27A}"/>
    <dgm:cxn modelId="{598284E6-96B7-4572-A0D3-C515ACCA5587}" type="presOf" srcId="{51F6AABB-7D33-470F-B5F3-99A86126E597}" destId="{CE637211-1126-46D4-BE83-F2D85912DD26}" srcOrd="0" destOrd="0" presId="urn:microsoft.com/office/officeart/2005/8/layout/vList2"/>
    <dgm:cxn modelId="{3269BEE6-7039-49AA-822A-541ADBF26864}" srcId="{A0E36813-EBB2-4A2E-B94B-A0338A025FFF}" destId="{E2DFFE67-B4BF-40F1-823B-DCDE22C95D93}" srcOrd="1" destOrd="0" parTransId="{69572B9B-7812-461D-84DB-93BCBAFEAEA9}" sibTransId="{DBBF7421-BA63-482D-B1A1-6DA74DFAD242}"/>
    <dgm:cxn modelId="{981A3A65-B31D-4AFB-BA7D-336E15C5DF63}" type="presOf" srcId="{389C4B9B-7A28-4D13-9D43-F2ADFD50A25F}" destId="{CE637211-1126-46D4-BE83-F2D85912DD26}" srcOrd="0" destOrd="4" presId="urn:microsoft.com/office/officeart/2005/8/layout/vList2"/>
    <dgm:cxn modelId="{907CE0CB-AB71-4498-9928-6D67DB0A5723}" srcId="{A0E36813-EBB2-4A2E-B94B-A0338A025FFF}" destId="{389C4B9B-7A28-4D13-9D43-F2ADFD50A25F}" srcOrd="4" destOrd="0" parTransId="{8AFA531C-724B-49A8-A7C7-D6A448C82E64}" sibTransId="{6E0A2756-0A92-45E3-AD58-621B4CD904A3}"/>
    <dgm:cxn modelId="{302298D2-BD79-4A1D-9AAA-40954E854838}" type="presOf" srcId="{34F86EA8-6C95-4185-94DD-C54B409D7AA6}" destId="{CE637211-1126-46D4-BE83-F2D85912DD26}" srcOrd="0" destOrd="5" presId="urn:microsoft.com/office/officeart/2005/8/layout/vList2"/>
    <dgm:cxn modelId="{4B2BC6A0-90D3-42CC-9B3D-DEBB7AC8CB4A}" type="presOf" srcId="{A0E36813-EBB2-4A2E-B94B-A0338A025FFF}" destId="{E92171A6-D78B-4D61-B775-F9741DCE186D}" srcOrd="0" destOrd="0" presId="urn:microsoft.com/office/officeart/2005/8/layout/vList2"/>
    <dgm:cxn modelId="{A180A479-E3EE-4043-8C04-3D2CE36C5147}" srcId="{A0E36813-EBB2-4A2E-B94B-A0338A025FFF}" destId="{0035FCB1-5539-40D5-867C-CB02B9C396A3}" srcOrd="6" destOrd="0" parTransId="{F9224145-7181-4868-B0E9-845993969240}" sibTransId="{941930F9-3B74-4158-80D7-6CFEE4A8479C}"/>
    <dgm:cxn modelId="{9DF26CF6-6168-441D-AA94-04FD76453B1F}" type="presOf" srcId="{E2DFFE67-B4BF-40F1-823B-DCDE22C95D93}" destId="{CE637211-1126-46D4-BE83-F2D85912DD26}" srcOrd="0" destOrd="1" presId="urn:microsoft.com/office/officeart/2005/8/layout/vList2"/>
    <dgm:cxn modelId="{2236A718-FA64-40CD-B668-CF14E3931856}" type="presOf" srcId="{64086B9F-5965-4D04-9E4D-0D0BABBDD263}" destId="{CE637211-1126-46D4-BE83-F2D85912DD26}" srcOrd="0" destOrd="2" presId="urn:microsoft.com/office/officeart/2005/8/layout/vList2"/>
    <dgm:cxn modelId="{FC73459B-8529-42CF-9523-574D413D937C}" type="presParOf" srcId="{E14410CB-EF36-46D2-A829-1A258C8737F9}" destId="{E92171A6-D78B-4D61-B775-F9741DCE186D}" srcOrd="0" destOrd="0" presId="urn:microsoft.com/office/officeart/2005/8/layout/vList2"/>
    <dgm:cxn modelId="{B7096BB4-493A-4C66-8F48-D2B1444ABD27}" type="presParOf" srcId="{E14410CB-EF36-46D2-A829-1A258C8737F9}" destId="{CE637211-1126-46D4-BE83-F2D85912DD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matrix1#1" loCatId="matrix" qsTypeId="urn:microsoft.com/office/officeart/2005/8/quickstyle/3d6#1" qsCatId="3D" csTypeId="urn:microsoft.com/office/officeart/2005/8/colors/colorful1#3" csCatId="colorful" phldr="1"/>
      <dgm:spPr/>
      <dgm:t>
        <a:bodyPr/>
        <a:lstStyle>
          <a:extLst/>
        </a:lstStyle>
        <a:p>
          <a:endParaRPr lang="en-US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en-US" sz="2300" dirty="0" smtClean="0">
              <a:solidFill>
                <a:srgbClr val="FF0000"/>
              </a:solidFill>
            </a:rPr>
            <a:t>DefendeRx and DefendeRx+</a:t>
          </a:r>
          <a:br>
            <a:rPr lang="en-US" sz="2300" dirty="0" smtClean="0">
              <a:solidFill>
                <a:srgbClr val="FF0000"/>
              </a:solidFill>
            </a:rPr>
          </a:br>
          <a:endParaRPr lang="en-US" sz="1800" dirty="0">
            <a:solidFill>
              <a:srgbClr val="FF0000"/>
            </a:solidFill>
          </a:endParaRPr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F158A836-9807-4BB5-96D7-55AAE48F5E54}">
      <dgm:prSet phldrT="[Text]"/>
      <dgm:spPr>
        <a:solidFill>
          <a:srgbClr val="CC0000"/>
        </a:solidFill>
      </dgm:spPr>
      <dgm:t>
        <a:bodyPr/>
        <a:lstStyle>
          <a:extLst/>
        </a:lstStyle>
        <a:p>
          <a:r>
            <a:rPr lang="en-US" dirty="0" smtClean="0">
              <a:solidFill>
                <a:schemeClr val="bg1"/>
              </a:solidFill>
            </a:rPr>
            <a:t>HERO-Urgent Care</a:t>
          </a:r>
        </a:p>
        <a:p>
          <a:r>
            <a:rPr lang="en-US" dirty="0" smtClean="0"/>
            <a:t>US Based</a:t>
          </a:r>
          <a:br>
            <a:rPr lang="en-US" dirty="0" smtClean="0"/>
          </a:br>
          <a:r>
            <a:rPr lang="en-US" dirty="0" smtClean="0"/>
            <a:t>Support/Maintenance</a:t>
          </a:r>
          <a:br>
            <a:rPr lang="en-US" dirty="0" smtClean="0"/>
          </a:br>
          <a:endParaRPr lang="en-US" dirty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en-US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en-US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r>
            <a:rPr lang="en-US" dirty="0" smtClean="0">
              <a:solidFill>
                <a:schemeClr val="bg1"/>
              </a:solidFill>
            </a:rPr>
            <a:t>HERO Secure-Client™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Backup and Restore Locally and in the Cloud</a:t>
          </a:r>
          <a:endParaRPr lang="en-US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E7099059-3858-4031-AA26-70F1AE740B29}">
      <dgm:prSet phldrT="[Text]"/>
      <dgm:spPr/>
      <dgm:t>
        <a:bodyPr/>
        <a:lstStyle>
          <a:extLst/>
        </a:lstStyle>
        <a:p>
          <a:r>
            <a:rPr lang="en-US" dirty="0" smtClean="0">
              <a:solidFill>
                <a:schemeClr val="bg1"/>
              </a:solidFill>
            </a:rPr>
            <a:t>HERO-RMM™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Server &amp; Desktop</a:t>
          </a:r>
          <a:br>
            <a:rPr lang="en-US" dirty="0" smtClean="0"/>
          </a:br>
          <a:r>
            <a:rPr lang="en-US" dirty="0" smtClean="0"/>
            <a:t>Remote Monitoring and Management</a:t>
          </a:r>
          <a:endParaRPr lang="en-US" dirty="0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A4ED74EF-9CFC-4882-B287-A82441DDBCE3}">
      <dgm:prSet phldrT="[Text]"/>
      <dgm:spPr/>
      <dgm:t>
        <a:bodyPr/>
        <a:lstStyle>
          <a:extLst/>
        </a:lstStyle>
        <a:p>
          <a:r>
            <a:rPr lang="en-US" dirty="0" smtClean="0">
              <a:solidFill>
                <a:schemeClr val="bg1"/>
              </a:solidFill>
            </a:rPr>
            <a:t>HERO Secure-Cloud™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Cloud based</a:t>
          </a:r>
          <a:br>
            <a:rPr lang="en-US" dirty="0" smtClean="0"/>
          </a:br>
          <a:r>
            <a:rPr lang="en-US" dirty="0" smtClean="0"/>
            <a:t>Disaster Recovery with Encryption and 10 year Archival</a:t>
          </a:r>
          <a:endParaRPr lang="en-US" dirty="0"/>
        </a:p>
      </dgm:t>
    </dgm:pt>
    <dgm:pt modelId="{0AB0913E-1B07-4ED1-A50C-333701F784BA}" type="parTrans" cxnId="{57E8AA20-D4FA-4F84-BC9F-BFBBF2C3FE92}">
      <dgm:prSet/>
      <dgm:spPr/>
      <dgm:t>
        <a:bodyPr/>
        <a:lstStyle/>
        <a:p>
          <a:endParaRPr lang="en-US"/>
        </a:p>
      </dgm:t>
    </dgm:pt>
    <dgm:pt modelId="{3B0D1062-6805-4687-A611-9018C576AB44}" type="sibTrans" cxnId="{57E8AA20-D4FA-4F84-BC9F-BFBBF2C3FE92}">
      <dgm:prSet/>
      <dgm:spPr/>
      <dgm:t>
        <a:bodyPr/>
        <a:lstStyle/>
        <a:p>
          <a:endParaRPr lang="en-US"/>
        </a:p>
      </dgm:t>
    </dgm:pt>
    <dgm:pt modelId="{BFC31097-458E-4F60-9C82-108FD60BDAB0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21CBED-D293-43F5-BC03-AAC365EA0A4C}" type="pres">
      <dgm:prSet presAssocID="{105D35E0-9A5D-4EB8-8A48-4ED52D2D6EAC}" presName="matrix" presStyleCnt="0"/>
      <dgm:spPr/>
      <dgm:t>
        <a:bodyPr/>
        <a:lstStyle>
          <a:extLst/>
        </a:lstStyle>
        <a:p>
          <a:endParaRPr lang="en-US"/>
        </a:p>
      </dgm:t>
    </dgm:pt>
    <dgm:pt modelId="{FFB9287B-8E97-4F8F-B24C-D9F2A4B775E7}" type="pres">
      <dgm:prSet presAssocID="{105D35E0-9A5D-4EB8-8A48-4ED52D2D6EAC}" presName="tile1" presStyleLbl="node1" presStyleIdx="0" presStyleCnt="4"/>
      <dgm:spPr/>
      <dgm:t>
        <a:bodyPr/>
        <a:lstStyle>
          <a:extLst/>
        </a:lstStyle>
        <a:p>
          <a:endParaRPr lang="en-US"/>
        </a:p>
      </dgm:t>
    </dgm:pt>
    <dgm:pt modelId="{19A5FE15-19D2-4AF0-857B-79ACE9A0464C}" type="pres">
      <dgm:prSet presAssocID="{105D35E0-9A5D-4EB8-8A48-4ED52D2D6E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A1B2E022-D947-4A36-9425-E70251C9DC27}" type="pres">
      <dgm:prSet presAssocID="{105D35E0-9A5D-4EB8-8A48-4ED52D2D6EAC}" presName="tile2" presStyleLbl="node1" presStyleIdx="1" presStyleCnt="4"/>
      <dgm:spPr/>
      <dgm:t>
        <a:bodyPr/>
        <a:lstStyle>
          <a:extLst/>
        </a:lstStyle>
        <a:p>
          <a:endParaRPr lang="en-US"/>
        </a:p>
      </dgm:t>
    </dgm:pt>
    <dgm:pt modelId="{9F35149E-0314-4C0F-BF5A-644C750C05EB}" type="pres">
      <dgm:prSet presAssocID="{105D35E0-9A5D-4EB8-8A48-4ED52D2D6E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906459C7-473F-4025-96D9-132B0F109E5D}" type="pres">
      <dgm:prSet presAssocID="{105D35E0-9A5D-4EB8-8A48-4ED52D2D6EAC}" presName="tile3" presStyleLbl="node1" presStyleIdx="2" presStyleCnt="4"/>
      <dgm:spPr/>
      <dgm:t>
        <a:bodyPr/>
        <a:lstStyle>
          <a:extLst/>
        </a:lstStyle>
        <a:p>
          <a:endParaRPr lang="en-US"/>
        </a:p>
      </dgm:t>
    </dgm:pt>
    <dgm:pt modelId="{A41ED008-30D3-4CD3-B843-9A1634C34588}" type="pres">
      <dgm:prSet presAssocID="{105D35E0-9A5D-4EB8-8A48-4ED52D2D6E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F013E633-9EB5-4600-B43A-0DAC78F0D6C6}" type="pres">
      <dgm:prSet presAssocID="{105D35E0-9A5D-4EB8-8A48-4ED52D2D6EAC}" presName="tile4" presStyleLbl="node1" presStyleIdx="3" presStyleCnt="4"/>
      <dgm:spPr/>
      <dgm:t>
        <a:bodyPr/>
        <a:lstStyle>
          <a:extLst/>
        </a:lstStyle>
        <a:p>
          <a:endParaRPr lang="en-US"/>
        </a:p>
      </dgm:t>
    </dgm:pt>
    <dgm:pt modelId="{449187C2-A2EB-4C6F-B55F-00A2FFFAF56A}" type="pres">
      <dgm:prSet presAssocID="{105D35E0-9A5D-4EB8-8A48-4ED52D2D6E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DD53D959-CC82-417F-9E8B-65A2DCA788A7}" type="pres">
      <dgm:prSet presAssocID="{105D35E0-9A5D-4EB8-8A48-4ED52D2D6EA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>
          <a:extLst/>
        </a:lstStyle>
        <a:p>
          <a:endParaRPr lang="en-US"/>
        </a:p>
      </dgm:t>
    </dgm:pt>
  </dgm:ptLst>
  <dgm:cxnLst>
    <dgm:cxn modelId="{BD8C11BD-1A0E-4422-8AEB-0640A232B41C}" type="presOf" srcId="{A4ED74EF-9CFC-4882-B287-A82441DDBCE3}" destId="{449187C2-A2EB-4C6F-B55F-00A2FFFAF56A}" srcOrd="1" destOrd="0" presId="urn:microsoft.com/office/officeart/2005/8/layout/matrix1#1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FBFA7310-CCB7-43C6-BC39-41C2241A7627}" type="presOf" srcId="{F158A836-9807-4BB5-96D7-55AAE48F5E54}" destId="{19A5FE15-19D2-4AF0-857B-79ACE9A0464C}" srcOrd="1" destOrd="0" presId="urn:microsoft.com/office/officeart/2005/8/layout/matrix1#1"/>
    <dgm:cxn modelId="{CE5F9CE3-63FA-490F-BF17-8B2A4F1A14F3}" type="presOf" srcId="{F158A836-9807-4BB5-96D7-55AAE48F5E54}" destId="{FFB9287B-8E97-4F8F-B24C-D9F2A4B775E7}" srcOrd="0" destOrd="0" presId="urn:microsoft.com/office/officeart/2005/8/layout/matrix1#1"/>
    <dgm:cxn modelId="{71F9C174-A9A7-4C4B-82AD-F0A584F94B69}" srcId="{F9A846BA-06FB-46AF-80ED-5EA0073A08FA}" destId="{F4DD7773-E0F0-4CA0-AE12-39FE24E2D38B}" srcOrd="1" destOrd="0" parTransId="{5EB1A185-9242-4C2E-BC90-611B22CE7796}" sibTransId="{BDF0DF6A-C77C-48ED-8BA1-44B4EE5AE580}"/>
    <dgm:cxn modelId="{D8EB83E0-041A-4453-A8B2-E27286B1BD55}" type="presOf" srcId="{F9A846BA-06FB-46AF-80ED-5EA0073A08FA}" destId="{DD53D959-CC82-417F-9E8B-65A2DCA788A7}" srcOrd="0" destOrd="0" presId="urn:microsoft.com/office/officeart/2005/8/layout/matrix1#1"/>
    <dgm:cxn modelId="{57E8AA20-D4FA-4F84-BC9F-BFBBF2C3FE92}" srcId="{F9A846BA-06FB-46AF-80ED-5EA0073A08FA}" destId="{A4ED74EF-9CFC-4882-B287-A82441DDBCE3}" srcOrd="3" destOrd="0" parTransId="{0AB0913E-1B07-4ED1-A50C-333701F784BA}" sibTransId="{3B0D1062-6805-4687-A611-9018C576AB44}"/>
    <dgm:cxn modelId="{8514FB2A-8C3D-43F4-94F5-7094FD5CABB1}" type="presOf" srcId="{F4DD7773-E0F0-4CA0-AE12-39FE24E2D38B}" destId="{A1B2E022-D947-4A36-9425-E70251C9DC27}" srcOrd="0" destOrd="0" presId="urn:microsoft.com/office/officeart/2005/8/layout/matrix1#1"/>
    <dgm:cxn modelId="{D9546191-893B-4447-8618-88876B59D102}" type="presOf" srcId="{105D35E0-9A5D-4EB8-8A48-4ED52D2D6EAC}" destId="{BFC31097-458E-4F60-9C82-108FD60BDAB0}" srcOrd="0" destOrd="0" presId="urn:microsoft.com/office/officeart/2005/8/layout/matrix1#1"/>
    <dgm:cxn modelId="{D7EDEE0B-4294-457D-99C1-3F0855DB0464}" type="presOf" srcId="{F4DD7773-E0F0-4CA0-AE12-39FE24E2D38B}" destId="{9F35149E-0314-4C0F-BF5A-644C750C05EB}" srcOrd="1" destOrd="0" presId="urn:microsoft.com/office/officeart/2005/8/layout/matrix1#1"/>
    <dgm:cxn modelId="{C6BE03DB-B2D6-41F0-AD77-FF31B62F1DBE}" srcId="{F9A846BA-06FB-46AF-80ED-5EA0073A08FA}" destId="{E7099059-3858-4031-AA26-70F1AE740B29}" srcOrd="2" destOrd="0" parTransId="{2AD9F856-1FCF-4306-9F3B-5565B9795A99}" sibTransId="{05C988DA-E2F2-414D-AFF5-AF61883FBE3F}"/>
    <dgm:cxn modelId="{E0532F62-A557-4B44-AAF5-B577E2382BA3}" type="presOf" srcId="{E7099059-3858-4031-AA26-70F1AE740B29}" destId="{906459C7-473F-4025-96D9-132B0F109E5D}" srcOrd="0" destOrd="0" presId="urn:microsoft.com/office/officeart/2005/8/layout/matrix1#1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6A12F144-8C6B-41C5-AFEF-DFA2CA30641A}" type="presOf" srcId="{A4ED74EF-9CFC-4882-B287-A82441DDBCE3}" destId="{F013E633-9EB5-4600-B43A-0DAC78F0D6C6}" srcOrd="0" destOrd="0" presId="urn:microsoft.com/office/officeart/2005/8/layout/matrix1#1"/>
    <dgm:cxn modelId="{B7ECFF96-25E0-4235-BA0B-9FFBA506BB8B}" type="presOf" srcId="{E7099059-3858-4031-AA26-70F1AE740B29}" destId="{A41ED008-30D3-4CD3-B843-9A1634C34588}" srcOrd="1" destOrd="0" presId="urn:microsoft.com/office/officeart/2005/8/layout/matrix1#1"/>
    <dgm:cxn modelId="{6B6CC08B-CB49-4101-A00E-DA6E6F46509E}" type="presParOf" srcId="{BFC31097-458E-4F60-9C82-108FD60BDAB0}" destId="{1221CBED-D293-43F5-BC03-AAC365EA0A4C}" srcOrd="0" destOrd="0" presId="urn:microsoft.com/office/officeart/2005/8/layout/matrix1#1"/>
    <dgm:cxn modelId="{A606817D-D14F-4644-8173-651A771D5530}" type="presParOf" srcId="{1221CBED-D293-43F5-BC03-AAC365EA0A4C}" destId="{FFB9287B-8E97-4F8F-B24C-D9F2A4B775E7}" srcOrd="0" destOrd="0" presId="urn:microsoft.com/office/officeart/2005/8/layout/matrix1#1"/>
    <dgm:cxn modelId="{8E6B6BE1-73C0-4E34-BF69-F3A2A8D5480F}" type="presParOf" srcId="{1221CBED-D293-43F5-BC03-AAC365EA0A4C}" destId="{19A5FE15-19D2-4AF0-857B-79ACE9A0464C}" srcOrd="1" destOrd="0" presId="urn:microsoft.com/office/officeart/2005/8/layout/matrix1#1"/>
    <dgm:cxn modelId="{533B0647-A232-4336-A871-C5045E76D046}" type="presParOf" srcId="{1221CBED-D293-43F5-BC03-AAC365EA0A4C}" destId="{A1B2E022-D947-4A36-9425-E70251C9DC27}" srcOrd="2" destOrd="0" presId="urn:microsoft.com/office/officeart/2005/8/layout/matrix1#1"/>
    <dgm:cxn modelId="{61843673-9C2D-4876-8864-432DFA21BA30}" type="presParOf" srcId="{1221CBED-D293-43F5-BC03-AAC365EA0A4C}" destId="{9F35149E-0314-4C0F-BF5A-644C750C05EB}" srcOrd="3" destOrd="0" presId="urn:microsoft.com/office/officeart/2005/8/layout/matrix1#1"/>
    <dgm:cxn modelId="{5930108E-C76E-4988-8989-48CF53EE5D3A}" type="presParOf" srcId="{1221CBED-D293-43F5-BC03-AAC365EA0A4C}" destId="{906459C7-473F-4025-96D9-132B0F109E5D}" srcOrd="4" destOrd="0" presId="urn:microsoft.com/office/officeart/2005/8/layout/matrix1#1"/>
    <dgm:cxn modelId="{91117979-7E9D-4C65-A0C2-818736C14041}" type="presParOf" srcId="{1221CBED-D293-43F5-BC03-AAC365EA0A4C}" destId="{A41ED008-30D3-4CD3-B843-9A1634C34588}" srcOrd="5" destOrd="0" presId="urn:microsoft.com/office/officeart/2005/8/layout/matrix1#1"/>
    <dgm:cxn modelId="{7151D29F-A02E-4DCA-8489-18AE9ECBD60D}" type="presParOf" srcId="{1221CBED-D293-43F5-BC03-AAC365EA0A4C}" destId="{F013E633-9EB5-4600-B43A-0DAC78F0D6C6}" srcOrd="6" destOrd="0" presId="urn:microsoft.com/office/officeart/2005/8/layout/matrix1#1"/>
    <dgm:cxn modelId="{368D2C04-0C37-4F21-A978-D049F61C888A}" type="presParOf" srcId="{1221CBED-D293-43F5-BC03-AAC365EA0A4C}" destId="{449187C2-A2EB-4C6F-B55F-00A2FFFAF56A}" srcOrd="7" destOrd="0" presId="urn:microsoft.com/office/officeart/2005/8/layout/matrix1#1"/>
    <dgm:cxn modelId="{27F362E3-AD22-4F0E-82E8-B00DDE9248D4}" type="presParOf" srcId="{BFC31097-458E-4F60-9C82-108FD60BDAB0}" destId="{DD53D959-CC82-417F-9E8B-65A2DCA788A7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171A6-D78B-4D61-B775-F9741DCE186D}">
      <dsp:nvSpPr>
        <dsp:cNvPr id="0" name=""/>
        <dsp:cNvSpPr/>
      </dsp:nvSpPr>
      <dsp:spPr>
        <a:xfrm>
          <a:off x="0" y="240328"/>
          <a:ext cx="4648200" cy="839474"/>
        </a:xfrm>
        <a:prstGeom prst="roundRect">
          <a:avLst/>
        </a:prstGeom>
        <a:gradFill rotWithShape="1">
          <a:gsLst>
            <a:gs pos="0">
              <a:schemeClr val="dk1">
                <a:shade val="60000"/>
              </a:schemeClr>
            </a:gs>
            <a:gs pos="33000">
              <a:schemeClr val="dk1">
                <a:tint val="86500"/>
              </a:schemeClr>
            </a:gs>
            <a:gs pos="46750">
              <a:schemeClr val="dk1">
                <a:tint val="71000"/>
                <a:satMod val="112000"/>
              </a:schemeClr>
            </a:gs>
            <a:gs pos="53000">
              <a:schemeClr val="dk1">
                <a:tint val="71000"/>
                <a:satMod val="112000"/>
              </a:schemeClr>
            </a:gs>
            <a:gs pos="68000">
              <a:schemeClr val="dk1">
                <a:tint val="86000"/>
              </a:schemeClr>
            </a:gs>
            <a:gs pos="100000">
              <a:schemeClr val="dk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Features &amp; Benefits</a:t>
          </a:r>
          <a:endParaRPr lang="en-US" sz="3500" kern="1200" dirty="0"/>
        </a:p>
      </dsp:txBody>
      <dsp:txXfrm>
        <a:off x="0" y="240328"/>
        <a:ext cx="4648200" cy="839474"/>
      </dsp:txXfrm>
    </dsp:sp>
    <dsp:sp modelId="{CE637211-1126-46D4-BE83-F2D85912DD26}">
      <dsp:nvSpPr>
        <dsp:cNvPr id="0" name=""/>
        <dsp:cNvSpPr/>
      </dsp:nvSpPr>
      <dsp:spPr>
        <a:xfrm>
          <a:off x="0" y="1224262"/>
          <a:ext cx="4648200" cy="311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8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Real-time byte-level  replication</a:t>
          </a:r>
          <a:endParaRPr lang="en-US" sz="27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Automated  pre-provisioned virtual hard drives (VHD)</a:t>
          </a:r>
          <a:endParaRPr lang="en-US" sz="27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 Recovery in Minutes™</a:t>
          </a:r>
          <a:endParaRPr lang="en-US" sz="27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Easy and quick testing</a:t>
          </a:r>
          <a:endParaRPr lang="en-US" sz="27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VSS-Point in Time Recovery</a:t>
          </a:r>
          <a:endParaRPr lang="en-US" sz="27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24262"/>
        <a:ext cx="4648200" cy="31153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171A6-D78B-4D61-B775-F9741DCE186D}">
      <dsp:nvSpPr>
        <dsp:cNvPr id="0" name=""/>
        <dsp:cNvSpPr/>
      </dsp:nvSpPr>
      <dsp:spPr>
        <a:xfrm>
          <a:off x="0" y="0"/>
          <a:ext cx="4648200" cy="764405"/>
        </a:xfrm>
        <a:prstGeom prst="round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Features &amp; Benefits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0" y="0"/>
        <a:ext cx="4648200" cy="764405"/>
      </dsp:txXfrm>
    </dsp:sp>
    <dsp:sp modelId="{CE637211-1126-46D4-BE83-F2D85912DD26}">
      <dsp:nvSpPr>
        <dsp:cNvPr id="0" name=""/>
        <dsp:cNvSpPr/>
      </dsp:nvSpPr>
      <dsp:spPr>
        <a:xfrm>
          <a:off x="0" y="936338"/>
          <a:ext cx="4648200" cy="346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80" tIns="22860" rIns="128016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b="0" i="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Provides Fast and Reliable Backup and Recovery of:</a:t>
          </a:r>
          <a:endParaRPr lang="en-US" sz="18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Servers, Desktops, Laptops, Tablets and Mac’s . </a:t>
          </a:r>
          <a:endParaRPr lang="en-US" sz="18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Granular File and Folder Backup and Restore</a:t>
          </a:r>
          <a:endParaRPr lang="en-US" sz="18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Granular Email restore-optional</a:t>
          </a:r>
          <a:endParaRPr lang="en-US" sz="18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Dissimilar hardware or to and from virtual environments. </a:t>
          </a:r>
          <a:endParaRPr lang="en-US" sz="18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936338"/>
        <a:ext cx="4648200" cy="34637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171A6-D78B-4D61-B775-F9741DCE186D}">
      <dsp:nvSpPr>
        <dsp:cNvPr id="0" name=""/>
        <dsp:cNvSpPr/>
      </dsp:nvSpPr>
      <dsp:spPr>
        <a:xfrm>
          <a:off x="0" y="0"/>
          <a:ext cx="5105400" cy="1216800"/>
        </a:xfrm>
        <a:prstGeom prst="round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Features &amp; Benefits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0" y="0"/>
        <a:ext cx="5105400" cy="1216800"/>
      </dsp:txXfrm>
    </dsp:sp>
    <dsp:sp modelId="{CE637211-1126-46D4-BE83-F2D85912DD26}">
      <dsp:nvSpPr>
        <dsp:cNvPr id="0" name=""/>
        <dsp:cNvSpPr/>
      </dsp:nvSpPr>
      <dsp:spPr>
        <a:xfrm>
          <a:off x="0" y="1223261"/>
          <a:ext cx="5105400" cy="3799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Total Disaster Recovery Solution from the Defender to Secure-Cloud</a:t>
          </a:r>
          <a:endParaRPr lang="en-US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VHD incremental Backup-User defined</a:t>
          </a:r>
          <a:endParaRPr lang="en-US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256 AES Encrypted Secure Tunnel</a:t>
          </a:r>
          <a:endParaRPr lang="en-US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Encryption up to 448 Blowfish</a:t>
          </a:r>
          <a:endParaRPr lang="en-US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Unlimited versioning and retention</a:t>
          </a:r>
          <a:endParaRPr lang="en-US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DefendeRx or USB shipped for D/R</a:t>
          </a:r>
          <a:endParaRPr lang="en-US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SAS 70 Tier2 data centers-HIPAA Compliant</a:t>
          </a:r>
          <a:endParaRPr lang="en-US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Pre-seeding included</a:t>
          </a:r>
          <a:endParaRPr lang="en-US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23261"/>
        <a:ext cx="5105400" cy="37994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171A6-D78B-4D61-B775-F9741DCE186D}">
      <dsp:nvSpPr>
        <dsp:cNvPr id="0" name=""/>
        <dsp:cNvSpPr/>
      </dsp:nvSpPr>
      <dsp:spPr>
        <a:xfrm>
          <a:off x="0" y="0"/>
          <a:ext cx="4800600" cy="525585"/>
        </a:xfrm>
        <a:prstGeom prst="round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Features &amp; Benefits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0" y="0"/>
        <a:ext cx="4800600" cy="525585"/>
      </dsp:txXfrm>
    </dsp:sp>
    <dsp:sp modelId="{CE637211-1126-46D4-BE83-F2D85912DD26}">
      <dsp:nvSpPr>
        <dsp:cNvPr id="0" name=""/>
        <dsp:cNvSpPr/>
      </dsp:nvSpPr>
      <dsp:spPr>
        <a:xfrm>
          <a:off x="0" y="528094"/>
          <a:ext cx="4800600" cy="457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9" tIns="12700" rIns="71120" bIns="1270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00" b="0" i="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Multi-tenancy -Single Pane viewing</a:t>
          </a:r>
          <a:endParaRPr lang="en-US" sz="18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Real-time protection jobs, start, pause, stop</a:t>
          </a:r>
          <a:endParaRPr lang="en-US" sz="18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Manage fail over for testing or actual production server failure </a:t>
          </a:r>
          <a:endParaRPr lang="en-US" sz="18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Receive event notifications via email for immediate awareness of possible breaks in service levels. 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Email alerts can be configured with recipients for each appliance, each having its own event notification level (informational, warning, error)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Send any notification or alert to PSA system of choice via email to assist in managing their service tickets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0" y="528094"/>
        <a:ext cx="4800600" cy="45747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B9287B-8E97-4F8F-B24C-D9F2A4B775E7}">
      <dsp:nvSpPr>
        <dsp:cNvPr id="0" name=""/>
        <dsp:cNvSpPr/>
      </dsp:nvSpPr>
      <dsp:spPr>
        <a:xfrm rot="16200000">
          <a:off x="-117407" y="117407"/>
          <a:ext cx="3054215" cy="2819400"/>
        </a:xfrm>
        <a:prstGeom prst="round1Rect">
          <a:avLst/>
        </a:prstGeom>
        <a:solidFill>
          <a:srgbClr val="CC0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HERO-Urgent Care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US Based</a:t>
          </a:r>
          <a:br>
            <a:rPr lang="en-US" sz="2100" kern="1200" dirty="0" smtClean="0"/>
          </a:br>
          <a:r>
            <a:rPr lang="en-US" sz="2100" kern="1200" dirty="0" smtClean="0"/>
            <a:t>Support/Maintenance</a:t>
          </a:r>
          <a:br>
            <a:rPr lang="en-US" sz="2100" kern="1200" dirty="0" smtClean="0"/>
          </a:br>
          <a:endParaRPr lang="en-US" sz="2100" kern="1200" dirty="0"/>
        </a:p>
      </dsp:txBody>
      <dsp:txXfrm rot="16200000">
        <a:off x="264369" y="-264369"/>
        <a:ext cx="2290661" cy="2819400"/>
      </dsp:txXfrm>
    </dsp:sp>
    <dsp:sp modelId="{A1B2E022-D947-4A36-9425-E70251C9DC27}">
      <dsp:nvSpPr>
        <dsp:cNvPr id="0" name=""/>
        <dsp:cNvSpPr/>
      </dsp:nvSpPr>
      <dsp:spPr>
        <a:xfrm>
          <a:off x="2819400" y="0"/>
          <a:ext cx="2819400" cy="305421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0010" rIns="80010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HERO Secure-Client™</a:t>
          </a:r>
          <a:r>
            <a:rPr lang="en-US" sz="2100" kern="1200" dirty="0" smtClean="0"/>
            <a:t/>
          </a:r>
          <a:br>
            <a:rPr lang="en-US" sz="2100" kern="1200" dirty="0" smtClean="0"/>
          </a:br>
          <a:r>
            <a:rPr lang="en-US" sz="2100" kern="1200" dirty="0" smtClean="0"/>
            <a:t>Backup and Restore Locally and in the Cloud</a:t>
          </a:r>
          <a:endParaRPr lang="en-US" sz="2100" kern="1200" dirty="0"/>
        </a:p>
      </dsp:txBody>
      <dsp:txXfrm>
        <a:off x="2819400" y="0"/>
        <a:ext cx="2819400" cy="2290661"/>
      </dsp:txXfrm>
    </dsp:sp>
    <dsp:sp modelId="{906459C7-473F-4025-96D9-132B0F109E5D}">
      <dsp:nvSpPr>
        <dsp:cNvPr id="0" name=""/>
        <dsp:cNvSpPr/>
      </dsp:nvSpPr>
      <dsp:spPr>
        <a:xfrm rot="10800000">
          <a:off x="0" y="3054215"/>
          <a:ext cx="2819400" cy="305421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149352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HERO-RMM™</a:t>
          </a:r>
          <a:r>
            <a:rPr lang="en-US" sz="2100" kern="1200" dirty="0" smtClean="0"/>
            <a:t/>
          </a:r>
          <a:br>
            <a:rPr lang="en-US" sz="2100" kern="1200" dirty="0" smtClean="0"/>
          </a:br>
          <a:r>
            <a:rPr lang="en-US" sz="2100" kern="1200" dirty="0" smtClean="0"/>
            <a:t>Server &amp; Desktop</a:t>
          </a:r>
          <a:br>
            <a:rPr lang="en-US" sz="2100" kern="1200" dirty="0" smtClean="0"/>
          </a:br>
          <a:r>
            <a:rPr lang="en-US" sz="2100" kern="1200" dirty="0" smtClean="0"/>
            <a:t>Remote Monitoring and Management</a:t>
          </a:r>
          <a:endParaRPr lang="en-US" sz="2100" kern="1200" dirty="0"/>
        </a:p>
      </dsp:txBody>
      <dsp:txXfrm rot="10800000">
        <a:off x="0" y="3817768"/>
        <a:ext cx="2819400" cy="2290661"/>
      </dsp:txXfrm>
    </dsp:sp>
    <dsp:sp modelId="{F013E633-9EB5-4600-B43A-0DAC78F0D6C6}">
      <dsp:nvSpPr>
        <dsp:cNvPr id="0" name=""/>
        <dsp:cNvSpPr/>
      </dsp:nvSpPr>
      <dsp:spPr>
        <a:xfrm rot="5400000">
          <a:off x="2701992" y="3171622"/>
          <a:ext cx="3054215" cy="2819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HERO Secure-Cloud™</a:t>
          </a:r>
          <a:r>
            <a:rPr lang="en-US" sz="2100" kern="1200" dirty="0" smtClean="0"/>
            <a:t/>
          </a:r>
          <a:br>
            <a:rPr lang="en-US" sz="2100" kern="1200" dirty="0" smtClean="0"/>
          </a:br>
          <a:r>
            <a:rPr lang="en-US" sz="2100" kern="1200" dirty="0" smtClean="0"/>
            <a:t>Cloud based</a:t>
          </a:r>
          <a:br>
            <a:rPr lang="en-US" sz="2100" kern="1200" dirty="0" smtClean="0"/>
          </a:br>
          <a:r>
            <a:rPr lang="en-US" sz="2100" kern="1200" dirty="0" smtClean="0"/>
            <a:t>Disaster Recovery with Encryption and 10 year Archival</a:t>
          </a:r>
          <a:endParaRPr lang="en-US" sz="2100" kern="1200" dirty="0"/>
        </a:p>
      </dsp:txBody>
      <dsp:txXfrm rot="5400000">
        <a:off x="3083769" y="3553399"/>
        <a:ext cx="2290661" cy="2819400"/>
      </dsp:txXfrm>
    </dsp:sp>
    <dsp:sp modelId="{DD53D959-CC82-417F-9E8B-65A2DCA788A7}">
      <dsp:nvSpPr>
        <dsp:cNvPr id="0" name=""/>
        <dsp:cNvSpPr/>
      </dsp:nvSpPr>
      <dsp:spPr>
        <a:xfrm>
          <a:off x="1973579" y="2290661"/>
          <a:ext cx="1691640" cy="152710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DefendeRx and DefendeRx+</a:t>
          </a:r>
          <a:br>
            <a:rPr lang="en-US" sz="2100" kern="1200" dirty="0" smtClean="0">
              <a:solidFill>
                <a:srgbClr val="FF0000"/>
              </a:solidFill>
            </a:rPr>
          </a:br>
          <a:endParaRPr lang="en-US" sz="2100" kern="1200" dirty="0">
            <a:solidFill>
              <a:srgbClr val="FF0000"/>
            </a:solidFill>
          </a:endParaRPr>
        </a:p>
      </dsp:txBody>
      <dsp:txXfrm>
        <a:off x="1973579" y="2290661"/>
        <a:ext cx="1691640" cy="1527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#1" minVer="12.0">
  <dgm:title val=""/>
  <dgm:desc val=""/>
  <dgm:catLst>
    <dgm:cat type="matrix" pri="2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100"/>
    </dgm:constrLst>
    <dgm:choose name="Name1">
      <dgm:if name="Name2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3">
              <dgm:if name="Name4" func="var" arg="dir" op="equ" val="norm">
                <dgm:presOf axis="ch ch desOrSelf" ptType="node node node" st="1 1 1" cnt="1 1 0"/>
              </dgm:if>
              <dgm:else name="Name5">
                <dgm:presOf axis="ch ch desOrSelf" ptType="node node node" st="1 2 1" cnt="1 1 0"/>
              </dgm:else>
            </dgm:choose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6">
              <dgm:if name="Name7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8">
                <dgm:alg type="tx"/>
              </dgm:else>
            </dgm:choose>
            <dgm:shape xmlns:r="http://schemas.openxmlformats.org/officeDocument/2006/relationships" rot="270" type="round1Rect" r:blip="" hideGeom="1">
              <dgm:adjLst>
                <dgm:adj idx="1" val="0.2"/>
              </dgm:adjLst>
            </dgm:shape>
            <dgm:choose name="Name9">
              <dgm:if name="Name10" func="var" arg="dir" op="equ" val="norm">
                <dgm:presOf axis="ch ch desOrSelf" ptType="node node node" st="1 1 1" cnt="1 1 0"/>
              </dgm:if>
              <dgm:else name="Name11">
                <dgm:presOf axis="ch ch desOrSelf" ptType="node node node" st="1 2 1" cnt="1 1 0"/>
              </dgm:else>
            </dgm:choose>
            <dgm:constrLst>
              <dgm:constr type="t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2">
              <dgm:if name="Name13" func="var" arg="dir" op="equ" val="norm">
                <dgm:presOf axis="ch ch desOrSelf" ptType="node node node" st="1 2 1" cnt="1 1 0"/>
              </dgm:if>
              <dgm:else name="Name14">
                <dgm:presOf axis="ch ch desOrSelf" ptType="node node node" st="1 1 1" cnt="1 1 0"/>
              </dgm:else>
            </dgm:choose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5">
              <dgm:if name="Name1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7">
                <dgm:alg type="tx"/>
              </dgm:else>
            </dgm:choose>
            <dgm:shape xmlns:r="http://schemas.openxmlformats.org/officeDocument/2006/relationships" type="round1Rect" r:blip="" hideGeom="1">
              <dgm:adjLst/>
            </dgm:shape>
            <dgm:choose name="Name18">
              <dgm:if name="Name19" func="var" arg="dir" op="equ" val="norm">
                <dgm:presOf axis="ch ch desOrSelf" ptType="node node node" st="1 2 1" cnt="1 1 0"/>
              </dgm:if>
              <dgm:else name="Name20">
                <dgm:presOf axis="ch ch desOrSelf" ptType="node node node" st="1 1 1" cnt="1 1 0"/>
              </dgm:else>
            </dgm:choose>
            <dgm:constrLst>
              <dgm:constr type="t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1">
              <dgm:if name="Name22" func="var" arg="dir" op="equ" val="norm">
                <dgm:presOf axis="ch ch desOrSelf" ptType="node node node" st="1 3 1" cnt="1 1 0"/>
              </dgm:if>
              <dgm:else name="Name23">
                <dgm:presOf axis="ch ch desOrSelf" ptType="node node node" st="1 4 1" cnt="1 1 0"/>
              </dgm:else>
            </dgm:choose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4">
              <dgm:if name="Name2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6">
                <dgm:alg type="tx"/>
              </dgm:else>
            </dgm:choose>
            <dgm:shape xmlns:r="http://schemas.openxmlformats.org/officeDocument/2006/relationships" rot="180" type="round1Rect" r:blip="" hideGeom="1">
              <dgm:adjLst/>
            </dgm:shape>
            <dgm:choose name="Name27">
              <dgm:if name="Name28" func="var" arg="dir" op="equ" val="norm">
                <dgm:presOf axis="ch ch desOrSelf" ptType="node node node" st="1 3 1" cnt="1 1 0"/>
              </dgm:if>
              <dgm:else name="Name29">
                <dgm:presOf axis="ch ch desOrSelf" ptType="node node node" st="1 4 1" cnt="1 1 0"/>
              </dgm:else>
            </dgm:choose>
            <dgm:constrLst>
              <dgm:constr type="b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30">
              <dgm:if name="Name31" func="var" arg="dir" op="equ" val="norm">
                <dgm:presOf axis="ch ch desOrSelf" ptType="node node node" st="1 4 1" cnt="1 1 0"/>
              </dgm:if>
              <dgm:else name="Name32">
                <dgm:presOf axis="ch ch desOrSelf" ptType="node node node" st="1 3 1" cnt="1 1 0"/>
              </dgm:else>
            </dgm:choose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3">
              <dgm:if name="Name3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5">
                <dgm:alg type="tx"/>
              </dgm:else>
            </dgm:choose>
            <dgm:shape xmlns:r="http://schemas.openxmlformats.org/officeDocument/2006/relationships" rot="90" type="round1Rect" r:blip="" hideGeom="1">
              <dgm:adjLst/>
            </dgm:shape>
            <dgm:choose name="Name36">
              <dgm:if name="Name37" func="var" arg="dir" op="equ" val="norm">
                <dgm:presOf axis="ch ch desOrSelf" ptType="node node node" st="1 4 1" cnt="1 1 0"/>
              </dgm:if>
              <dgm:else name="Name38">
                <dgm:presOf axis="ch ch desOrSelf" ptType="node node node" st="1 3 1" cnt="1 1 0"/>
              </dgm:else>
            </dgm:choose>
            <dgm:constrLst>
              <dgm:constr type="b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</dgm:if>
      <dgm:else name="Name3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#1">
  <dgm:title val="3-D Style 6"/>
  <dgm:desc val="3-D Style 6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3/20/2012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177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kumimoji="0" lang="en-US" smtClean="0"/>
              <a:pPr/>
              <a:t>3/20/2012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sz="380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</p:spTree>
  </p:cSld>
  <p:clrMapOvr>
    <a:masterClrMapping/>
  </p:clrMapOvr>
  <p:transition advTm="8905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kumimoji="0" lang="en-US" smtClean="0"/>
              <a:pPr/>
              <a:t>3/20/2012</a:t>
            </a:fld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advTm="8905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kumimoji="0" lang="en-US" smtClean="0"/>
              <a:pPr/>
              <a:t>3/20/2012</a:t>
            </a:fld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advTm="8905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kumimoji="0" lang="en-US" smtClean="0"/>
              <a:pPr/>
              <a:t>3/20/2012</a:t>
            </a:fld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Tm="8905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sz="400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kumimoji="0" lang="en-US" smtClean="0"/>
              <a:pPr/>
              <a:t>3/20/2012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</p:spTree>
  </p:cSld>
  <p:clrMapOvr>
    <a:masterClrMapping/>
  </p:clrMapOvr>
  <p:transition advTm="8905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kumimoji="0" lang="en-US" smtClean="0"/>
              <a:pPr/>
              <a:t>3/20/2012</a:t>
            </a:fld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advTm="8905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kumimoji="0" lang="en-US" smtClean="0"/>
              <a:pPr/>
              <a:t>3/20/2012</a:t>
            </a:fld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advTm="8905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kumimoji="0" lang="en-US" smtClean="0"/>
              <a:pPr/>
              <a:t>3/20/2012</a:t>
            </a:fld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advTm="8905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kumimoji="0" lang="en-US" smtClean="0"/>
              <a:pPr/>
              <a:t>3/20/2012</a:t>
            </a:fld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advTm="8905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en-US" smtClean="0">
                <a:solidFill>
                  <a:schemeClr val="tx2"/>
                </a:solidFill>
              </a:rPr>
              <a:pPr/>
              <a:t>3/20/2012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en-US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advTm="89050"/>
  <p:txStyles>
    <p:titleStyle>
      <a:lvl1pPr algn="l" rtl="0" eaLnBrk="1" latinLnBrk="0" hangingPunct="1">
        <a:spcBef>
          <a:spcPct val="0"/>
        </a:spcBef>
        <a:buNone/>
        <a:defRPr kumimoji="0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roware.com/" TargetMode="Externa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599" y="228600"/>
            <a:ext cx="1295401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EROware logo-Great Qualit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3699" y="6000750"/>
            <a:ext cx="2819400" cy="704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1295400"/>
            <a:ext cx="631980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n-US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Faster in a Disaster…</a:t>
            </a:r>
          </a:p>
          <a:p>
            <a:pPr algn="ctr"/>
            <a:endParaRPr lang="en-U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1-866-810-4376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(hero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</a:p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www.heroware.com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89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685800"/>
            <a:ext cx="1371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EROware logo-Great Qualit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3699" y="6153150"/>
            <a:ext cx="2819400" cy="704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1596" y="2590800"/>
            <a:ext cx="63198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1-866-810-4376 (hero)</a:t>
            </a:r>
          </a:p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6"/>
              </a:rPr>
              <a:t>www.heroware.com</a:t>
            </a:r>
            <a:endParaRPr lang="en-US" sz="4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89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381000" y="4876800"/>
            <a:ext cx="8534400" cy="1371600"/>
          </a:xfrm>
        </p:spPr>
        <p:txBody>
          <a:bodyPr/>
          <a:lstStyle>
            <a:extLst/>
          </a:lstStyle>
          <a:p>
            <a:pPr algn="ctr"/>
            <a:r>
              <a:rPr lang="en-US" dirty="0" smtClean="0"/>
              <a:t>HERO</a:t>
            </a:r>
            <a:r>
              <a:rPr dirty="0" smtClean="0"/>
              <a:t>-</a:t>
            </a:r>
            <a:r>
              <a:rPr lang="en-US" dirty="0" smtClean="0">
                <a:solidFill>
                  <a:srgbClr val="CC0000"/>
                </a:solidFill>
              </a:rPr>
              <a:t>De</a:t>
            </a:r>
            <a:r>
              <a:rPr dirty="0" smtClean="0">
                <a:solidFill>
                  <a:srgbClr val="CC0000"/>
                </a:solidFill>
              </a:rPr>
              <a:t>fende</a:t>
            </a:r>
            <a:r>
              <a:rPr lang="en-US" dirty="0" smtClean="0">
                <a:solidFill>
                  <a:srgbClr val="CC0000"/>
                </a:solidFill>
              </a:rPr>
              <a:t>Rx</a:t>
            </a:r>
            <a:r>
              <a:rPr lang="en-US" baseline="30000" dirty="0" smtClean="0">
                <a:solidFill>
                  <a:srgbClr val="FF0000"/>
                </a:solidFill>
              </a:rPr>
              <a:t> ™</a:t>
            </a:r>
            <a:r>
              <a:rPr lang="en-US" dirty="0" smtClean="0">
                <a:solidFill>
                  <a:srgbClr val="CC0000"/>
                </a:solidFill>
              </a:rPr>
              <a:t>  </a:t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dirty="0" smtClean="0"/>
              <a:t>HERO-</a:t>
            </a:r>
            <a:r>
              <a:rPr lang="en-US" dirty="0" smtClean="0">
                <a:solidFill>
                  <a:srgbClr val="CC0000"/>
                </a:solidFill>
              </a:rPr>
              <a:t>DefendeRx(+) </a:t>
            </a:r>
            <a:r>
              <a:rPr lang="en-US" baseline="30000" dirty="0" smtClean="0">
                <a:solidFill>
                  <a:srgbClr val="FF0000"/>
                </a:solidFill>
              </a:rPr>
              <a:t>™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7" name="Picture 6" descr="HEROware logo-Great Qualit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6248400"/>
            <a:ext cx="190500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457200"/>
            <a:ext cx="3952875" cy="370669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40009785"/>
      </p:ext>
    </p:extLst>
  </p:cSld>
  <p:clrMapOvr>
    <a:masterClrMapping/>
  </p:clrMapOvr>
  <p:transition advTm="89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2746" y="1133475"/>
            <a:ext cx="2335820" cy="2408168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152400" y="5486400"/>
            <a:ext cx="8839200" cy="609600"/>
          </a:xfrm>
        </p:spPr>
        <p:txBody>
          <a:bodyPr/>
          <a:lstStyle>
            <a:extLst/>
          </a:lstStyle>
          <a:p>
            <a:pPr algn="ctr"/>
            <a:r>
              <a:rPr lang="en-US" dirty="0" smtClean="0"/>
              <a:t>HERO</a:t>
            </a:r>
            <a:r>
              <a:rPr dirty="0" smtClean="0"/>
              <a:t>-</a:t>
            </a:r>
            <a:r>
              <a:rPr lang="en-US" dirty="0" smtClean="0">
                <a:solidFill>
                  <a:srgbClr val="CC0000"/>
                </a:solidFill>
              </a:rPr>
              <a:t>D</a:t>
            </a:r>
            <a:r>
              <a:rPr dirty="0" smtClean="0">
                <a:solidFill>
                  <a:srgbClr val="CC0000"/>
                </a:solidFill>
              </a:rPr>
              <a:t>efender</a:t>
            </a:r>
            <a:r>
              <a:rPr lang="en-US" baseline="30000" dirty="0" smtClean="0"/>
              <a:t>™ </a:t>
            </a:r>
            <a:r>
              <a:rPr lang="en-US" dirty="0" smtClean="0">
                <a:solidFill>
                  <a:srgbClr val="CC0000"/>
                </a:solidFill>
              </a:rPr>
              <a:t>  </a:t>
            </a:r>
            <a:r>
              <a:rPr lang="en-US" sz="3000" dirty="0" smtClean="0">
                <a:solidFill>
                  <a:srgbClr val="FFFFFF"/>
                </a:solidFill>
              </a:rPr>
              <a:t>Local  Backup  &amp; High  Availability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7" name="Picture 6" descr="HEROware logo-Great Qualit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6248400"/>
            <a:ext cx="1905000" cy="4762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" y="4038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Servers (App, File, Mail…)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HERO-Defender</a:t>
            </a:r>
            <a:r>
              <a:rPr lang="en-US" baseline="30000" dirty="0" smtClean="0"/>
              <a:t>™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Appliance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9600" y="3886200"/>
            <a:ext cx="8153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4374" y="1600200"/>
            <a:ext cx="1942008" cy="236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1371600" y="0"/>
            <a:ext cx="63198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Total Server Protection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590800"/>
            <a:ext cx="2552700" cy="111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133600"/>
            <a:ext cx="2552700" cy="111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676400"/>
            <a:ext cx="2552700" cy="111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 rot="21369993">
            <a:off x="1457754" y="324077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&amp; Apps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 rot="21369993">
            <a:off x="1762552" y="2326377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 Server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 rot="21405298">
            <a:off x="1610153" y="2783577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Server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2400" y="2590800"/>
            <a:ext cx="2552700" cy="1118934"/>
            <a:chOff x="152400" y="2590800"/>
            <a:chExt cx="2552700" cy="111893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" y="2590800"/>
              <a:ext cx="2552700" cy="111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Box 33"/>
            <p:cNvSpPr txBox="1"/>
            <p:nvPr/>
          </p:nvSpPr>
          <p:spPr>
            <a:xfrm rot="21369993">
              <a:off x="1457754" y="3240777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&amp; Apps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4800" y="2133600"/>
            <a:ext cx="2552700" cy="1118934"/>
            <a:chOff x="1219200" y="457200"/>
            <a:chExt cx="2552700" cy="1118934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9200" y="457200"/>
              <a:ext cx="2552700" cy="111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Box 35"/>
            <p:cNvSpPr txBox="1"/>
            <p:nvPr/>
          </p:nvSpPr>
          <p:spPr>
            <a:xfrm rot="21405298">
              <a:off x="2523205" y="1101035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File Server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3400" y="1676400"/>
            <a:ext cx="2552700" cy="1118934"/>
            <a:chOff x="1447800" y="0"/>
            <a:chExt cx="2552700" cy="111893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7800" y="0"/>
              <a:ext cx="2552700" cy="111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 rot="21369993">
              <a:off x="2676954" y="649977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Mail Server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89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68542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6875 -0.0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00" y="-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64375 -0.003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0" y="-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extLst/>
          </a:lstStyle>
          <a:p>
            <a:r>
              <a:rPr lang="en-US" dirty="0" smtClean="0"/>
              <a:t>HERO-</a:t>
            </a:r>
            <a:r>
              <a:rPr lang="en-US" dirty="0" smtClean="0">
                <a:solidFill>
                  <a:srgbClr val="FF0000"/>
                </a:solidFill>
              </a:rPr>
              <a:t>DefendeRx 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Server Protection Appliance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>
              <a:effectLst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114800" cy="2514600"/>
          </a:xfrm>
        </p:spPr>
        <p:txBody>
          <a:bodyPr>
            <a:noAutofit/>
          </a:bodyPr>
          <a:lstStyle>
            <a:extLst/>
          </a:lstStyle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Crashes Just Went</a:t>
            </a:r>
          </a:p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“I Gotta Go”  </a:t>
            </a:r>
          </a:p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To…</a:t>
            </a:r>
          </a:p>
          <a:p>
            <a:pPr>
              <a:lnSpc>
                <a:spcPct val="114000"/>
              </a:lnSpc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Got It Covered”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343400" y="1600200"/>
          <a:ext cx="464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HEROware logo-Great Qualit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6248400"/>
            <a:ext cx="1905000" cy="476250"/>
          </a:xfrm>
          <a:prstGeom prst="rect">
            <a:avLst/>
          </a:prstGeom>
        </p:spPr>
      </p:pic>
    </p:spTree>
  </p:cSld>
  <p:clrMapOvr>
    <a:masterClrMapping/>
  </p:clrMapOvr>
  <p:transition advTm="890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772400" cy="12954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HERO </a:t>
            </a:r>
            <a:r>
              <a:rPr lang="en-US" dirty="0" smtClean="0">
                <a:solidFill>
                  <a:srgbClr val="FF0000"/>
                </a:solidFill>
              </a:rPr>
              <a:t>Secure-Client</a:t>
            </a:r>
            <a:r>
              <a:rPr lang="en-US" dirty="0" smtClean="0">
                <a:solidFill>
                  <a:srgbClr val="C00000"/>
                </a:solidFill>
              </a:rPr>
              <a:t>™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smtClean="0">
                <a:effectLst/>
              </a:rPr>
              <a:t>Full Image Based Backup and Recovery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4294967295"/>
          </p:nvPr>
        </p:nvSpPr>
        <p:spPr>
          <a:xfrm>
            <a:off x="457200" y="2057400"/>
            <a:ext cx="4114800" cy="2514600"/>
          </a:xfrm>
        </p:spPr>
        <p:txBody>
          <a:bodyPr>
            <a:noAutofit/>
          </a:bodyPr>
          <a:lstStyle>
            <a:extLst/>
          </a:lstStyle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Heroes Don’t</a:t>
            </a:r>
          </a:p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On Their Feet…</a:t>
            </a:r>
          </a:p>
          <a:p>
            <a:pPr>
              <a:lnSpc>
                <a:spcPct val="114000"/>
              </a:lnSpc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…They Think Ahead.</a:t>
            </a:r>
          </a:p>
        </p:txBody>
      </p:sp>
      <p:pic>
        <p:nvPicPr>
          <p:cNvPr id="6" name="Picture 5" descr="HEROware logo-Great Qualit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6248400"/>
            <a:ext cx="1905000" cy="47625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745520603"/>
              </p:ext>
            </p:extLst>
          </p:nvPr>
        </p:nvGraphicFramePr>
        <p:xfrm>
          <a:off x="4343400" y="1447800"/>
          <a:ext cx="464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890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772400" cy="12954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HERO </a:t>
            </a:r>
            <a:r>
              <a:rPr lang="en-US" dirty="0" smtClean="0">
                <a:solidFill>
                  <a:srgbClr val="FF0000"/>
                </a:solidFill>
              </a:rPr>
              <a:t>Secure-Cloud™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effectLst/>
              </a:rPr>
              <a:t>Cloud-Based Disaster Recovery Service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4294967295"/>
          </p:nvPr>
        </p:nvSpPr>
        <p:spPr>
          <a:xfrm>
            <a:off x="457200" y="2057400"/>
            <a:ext cx="4114800" cy="2514600"/>
          </a:xfrm>
        </p:spPr>
        <p:txBody>
          <a:bodyPr>
            <a:noAutofit/>
          </a:bodyPr>
          <a:lstStyle>
            <a:extLst/>
          </a:lstStyle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Heroes Don’t</a:t>
            </a:r>
          </a:p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On Their Feet…</a:t>
            </a:r>
          </a:p>
          <a:p>
            <a:pPr>
              <a:lnSpc>
                <a:spcPct val="114000"/>
              </a:lnSpc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…They Think Ahead.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745520603"/>
              </p:ext>
            </p:extLst>
          </p:nvPr>
        </p:nvGraphicFramePr>
        <p:xfrm>
          <a:off x="3886200" y="1676400"/>
          <a:ext cx="5105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HEROware logo-Great Qualit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6248400"/>
            <a:ext cx="1905000" cy="476250"/>
          </a:xfrm>
          <a:prstGeom prst="rect">
            <a:avLst/>
          </a:prstGeom>
        </p:spPr>
      </p:pic>
    </p:spTree>
  </p:cSld>
  <p:clrMapOvr>
    <a:masterClrMapping/>
  </p:clrMapOvr>
  <p:transition advTm="890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772400" cy="12954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HERO-</a:t>
            </a:r>
            <a:r>
              <a:rPr lang="en-US" dirty="0" smtClean="0">
                <a:solidFill>
                  <a:srgbClr val="FF0000"/>
                </a:solidFill>
              </a:rPr>
              <a:t>RMM</a:t>
            </a:r>
            <a:r>
              <a:rPr lang="en-US" dirty="0" smtClean="0">
                <a:solidFill>
                  <a:srgbClr val="C00000"/>
                </a:solidFill>
              </a:rPr>
              <a:t>™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smtClean="0">
                <a:effectLst/>
              </a:rPr>
              <a:t>Remote Monitoring &amp; Management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4294967295"/>
          </p:nvPr>
        </p:nvSpPr>
        <p:spPr>
          <a:xfrm>
            <a:off x="457200" y="2057400"/>
            <a:ext cx="4114800" cy="2514600"/>
          </a:xfrm>
        </p:spPr>
        <p:txBody>
          <a:bodyPr>
            <a:noAutofit/>
          </a:bodyPr>
          <a:lstStyle>
            <a:extLst/>
          </a:lstStyle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Heroes Don’t</a:t>
            </a:r>
          </a:p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On Their Feet…</a:t>
            </a:r>
          </a:p>
          <a:p>
            <a:pPr>
              <a:lnSpc>
                <a:spcPct val="114000"/>
              </a:lnSpc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…They Think Ahead.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915770968"/>
              </p:ext>
            </p:extLst>
          </p:nvPr>
        </p:nvGraphicFramePr>
        <p:xfrm>
          <a:off x="4114800" y="1600200"/>
          <a:ext cx="480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HEROware logo-Great Qualit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6248400"/>
            <a:ext cx="1905000" cy="476250"/>
          </a:xfrm>
          <a:prstGeom prst="rect">
            <a:avLst/>
          </a:prstGeom>
        </p:spPr>
      </p:pic>
    </p:spTree>
  </p:cSld>
  <p:clrMapOvr>
    <a:masterClrMapping/>
  </p:clrMapOvr>
  <p:transition advTm="8905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1828800" y="-457200"/>
          <a:ext cx="5638800" cy="610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HEROware logo-Great Qualit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6248400"/>
            <a:ext cx="1905000" cy="476250"/>
          </a:xfrm>
          <a:prstGeom prst="rect">
            <a:avLst/>
          </a:prstGeom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457200" y="5562600"/>
            <a:ext cx="86868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HERO-</a:t>
            </a: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DefendeRx</a:t>
            </a:r>
            <a:r>
              <a:rPr kumimoji="0" lang="en-US" sz="4000" b="0" i="0" u="none" strike="noStrike" kern="1200" cap="none" spc="-15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Four-Points of  Total</a:t>
            </a:r>
            <a:r>
              <a:rPr kumimoji="0" lang="en-US" sz="3200" b="0" i="0" u="none" strike="noStrike" kern="1200" cap="none" spc="-15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Protection</a:t>
            </a:r>
            <a:endParaRPr kumimoji="0" lang="en-US" sz="3200" b="0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8905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Oware logo-Great Qualit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6248400"/>
            <a:ext cx="1905000" cy="476250"/>
          </a:xfrm>
          <a:prstGeom prst="rect">
            <a:avLst/>
          </a:prstGeom>
        </p:spPr>
      </p:pic>
      <p:pic>
        <p:nvPicPr>
          <p:cNvPr id="6" name="Picture 5" descr="HEROware Solution Diagram 96dpi for 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Tm="8905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PP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0312F0-786A-45B4-AD29-87F43A6C65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351</Words>
  <Application>Microsoft Office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IntroPPT2007</vt:lpstr>
      <vt:lpstr>Slide 1</vt:lpstr>
      <vt:lpstr>HERO-DefendeRx ™   HERO-DefendeRx(+) ™   </vt:lpstr>
      <vt:lpstr>HERO-Defender™   Local  Backup  &amp; High  Availability</vt:lpstr>
      <vt:lpstr>HERO-DefendeRx Server Protection Appliance </vt:lpstr>
      <vt:lpstr>HERO Secure-Client™  Full Image Based Backup and Recovery</vt:lpstr>
      <vt:lpstr>HERO Secure-Cloud™  Cloud-Based Disaster Recovery Service</vt:lpstr>
      <vt:lpstr>HERO-RMM™  Remote Monitoring &amp; Management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2011-04-05T11:46:53Z</dcterms:created>
  <dcterms:modified xsi:type="dcterms:W3CDTF">2012-03-20T16:12:57Z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